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88" r:id="rId4"/>
    <p:sldId id="269" r:id="rId5"/>
    <p:sldId id="258" r:id="rId6"/>
    <p:sldId id="265" r:id="rId7"/>
    <p:sldId id="257" r:id="rId8"/>
    <p:sldId id="259" r:id="rId9"/>
    <p:sldId id="266" r:id="rId10"/>
    <p:sldId id="260" r:id="rId11"/>
    <p:sldId id="290" r:id="rId12"/>
    <p:sldId id="262" r:id="rId13"/>
    <p:sldId id="270" r:id="rId14"/>
    <p:sldId id="268" r:id="rId15"/>
    <p:sldId id="263" r:id="rId16"/>
    <p:sldId id="264" r:id="rId17"/>
    <p:sldId id="272" r:id="rId18"/>
    <p:sldId id="277" r:id="rId19"/>
    <p:sldId id="276" r:id="rId20"/>
    <p:sldId id="292" r:id="rId21"/>
    <p:sldId id="287" r:id="rId22"/>
    <p:sldId id="279" r:id="rId23"/>
    <p:sldId id="278" r:id="rId24"/>
    <p:sldId id="282" r:id="rId25"/>
    <p:sldId id="294" r:id="rId26"/>
    <p:sldId id="286" r:id="rId27"/>
    <p:sldId id="285" r:id="rId28"/>
    <p:sldId id="293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1DB"/>
    <a:srgbClr val="C9E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89255-9169-4010-B05C-395BDBD2CD90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FD51-30DC-4A10-A39B-855115239E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1181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72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294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15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122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CFB0660A-C394-7DF6-503D-7FCB6E928E2B}"/>
              </a:ext>
            </a:extLst>
          </p:cNvPr>
          <p:cNvSpPr/>
          <p:nvPr userDrawn="1"/>
        </p:nvSpPr>
        <p:spPr>
          <a:xfrm>
            <a:off x="5710688" y="1"/>
            <a:ext cx="6478702" cy="6858000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6A594-AD5B-E59E-89DA-355AB5247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B3157-8881-66A5-7BBD-03CF84A05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BB4B6D-7A8D-6EDB-0EBC-A151DA9F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7BD174-0467-DDB3-9FE3-B0F33858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986569-472F-EC2B-E6E2-55697ED5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7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EC8C9-5C1B-9629-1075-1A6B0CE4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B9F72A-DE37-74BB-925D-1BD299F03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88E063-A3FE-3BD5-B020-EC5F36C4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13D20B-277F-BC67-3DC7-3526B0E3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0B95F-44EA-7BD5-6E11-453C3B42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36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F0A209-1116-321B-5A96-71C6F06AC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1EAB61-AD81-FF42-DAF6-92992D5CB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A1DDE-72E2-71D9-7F3D-1DC3ADD3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7DEA42-A549-C662-2295-85A3AF97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58648-E497-1D1E-5855-C6035980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25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347F1-E961-333C-E7DA-8E299DAD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11DDBF-B444-5206-3731-CF6F26FE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3F2DE5-3F32-3F4E-9450-434B8BF2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684CAC-76A2-CDF7-1812-A0C7BBF3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97F4B-5044-EC62-FC28-BE173F00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Google Shape;35;p6">
            <a:extLst>
              <a:ext uri="{FF2B5EF4-FFF2-40B4-BE49-F238E27FC236}">
                <a16:creationId xmlns:a16="http://schemas.microsoft.com/office/drawing/2014/main" id="{B1056F9A-76F4-DB3E-AC4E-1844B72FA987}"/>
              </a:ext>
            </a:extLst>
          </p:cNvPr>
          <p:cNvSpPr/>
          <p:nvPr userDrawn="1"/>
        </p:nvSpPr>
        <p:spPr>
          <a:xfrm rot="10800000" flipH="1">
            <a:off x="8575417" y="0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rgbClr val="A8D1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6;p6">
            <a:extLst>
              <a:ext uri="{FF2B5EF4-FFF2-40B4-BE49-F238E27FC236}">
                <a16:creationId xmlns:a16="http://schemas.microsoft.com/office/drawing/2014/main" id="{01F015E4-0051-1AD2-F6ED-C9598CDDB037}"/>
              </a:ext>
            </a:extLst>
          </p:cNvPr>
          <p:cNvSpPr/>
          <p:nvPr userDrawn="1"/>
        </p:nvSpPr>
        <p:spPr>
          <a:xfrm flipH="1">
            <a:off x="0" y="5754223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1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DCAA9-80D2-60FF-3770-B6F7C571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213A42-A1DD-C520-D733-3D03AE28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9B510F-CDCC-906C-67FB-72187A15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9F3B8-373E-7177-C2CC-A9F0E8E6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C39F3-4CF3-5555-EACA-2582424B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5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F2A4B-F6FF-430C-3386-57C3E6D1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531A1D-1DAE-3887-D47D-7C6214CC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909110-7CD8-FCBE-B102-5AE13DF56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3EADD7-EF30-EC45-76FE-926C883A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DD45F8-BCE9-4AC0-6947-A0990D0D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C1276B-E64D-0875-78B9-8963609D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212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E97F7-F601-0095-5006-F823351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4D3B23-33A5-2CDF-98E3-92E36E894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520B56-21A8-6070-D852-37B1ECAD1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24D3E6-102A-8711-FB27-2C8B9C62C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E644B4-D36D-0414-2DBF-CB06E9314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24B129-43CD-7E5A-8FFD-EE3CC272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807236-82FD-7A33-DE70-1BDB395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2B91304-A69F-023F-C311-CD83905F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58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6112-849C-D35D-00CE-65224F17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B46987-2AAA-8D8A-D225-8CB4D3BB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1F5FDB-8AAE-F33E-156E-BFFA9105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AAAAE5-F0A8-6BD6-E64C-0411F044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88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ACB63C-8841-DF16-3B23-1126D09F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2B8D452-C5D0-C867-BF51-0121E2F5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7C769A-0D48-6216-4193-AC201457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74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769F8-2C26-358B-0B5A-095CAA89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8B04E-356B-2434-8AEE-D1D5F60F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2B3C61-9DD3-9A52-7202-202A91225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8F603F-2365-52B1-385C-370D00FD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1BFB8C-1059-88D8-19EA-E601C76E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BF48B6-1DE7-007A-6101-993D2FE0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84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934FE-213D-2BD4-B6AD-8F28B91A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CACFAE-1609-1A75-D7EB-ED077D504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4F485C-F8B2-3383-747B-803786E30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DC39C0-43F7-4E38-F4BD-C98C5DCC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1FAAE8-791F-661B-D855-E5A792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F65007-5F35-1C64-6F92-A431282C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30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9F29F2-F07D-0D1A-1AB8-A829FEA6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0701F1-8160-5EFE-3D1E-A1E304527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53EC9A-910E-E81A-D835-ACFA836CA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FC94-569B-4DEE-97E6-B16EFA788366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D3BE06-DE11-6144-A427-D15C43439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FEA07-0753-6797-D6F3-EB310C1D1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5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eame una imagen que fusione las palabras &quot;grey&quot; y &quot;green&quot; con el titulo &quot;from grey to green&quot; y que las palabas sean de color gris y verde, respectivamente. &quot;grey&quot; se refiere a energía fósil y &quot;green&quot; a energía renovable. Que aparezca el mapa de España">
            <a:extLst>
              <a:ext uri="{FF2B5EF4-FFF2-40B4-BE49-F238E27FC236}">
                <a16:creationId xmlns:a16="http://schemas.microsoft.com/office/drawing/2014/main" id="{1BFB2411-CE3C-CF21-7D72-665549B2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BA54F4-CC65-3255-26BE-A628754DEF1E}"/>
              </a:ext>
            </a:extLst>
          </p:cNvPr>
          <p:cNvSpPr txBox="1"/>
          <p:nvPr/>
        </p:nvSpPr>
        <p:spPr>
          <a:xfrm>
            <a:off x="8134709" y="5934670"/>
            <a:ext cx="405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Rogelio García Álvarez</a:t>
            </a:r>
          </a:p>
          <a:p>
            <a:r>
              <a:rPr lang="en-US" b="1" dirty="0">
                <a:solidFill>
                  <a:schemeClr val="bg1"/>
                </a:solidFill>
              </a:rPr>
              <a:t>EDA Bootcamp Data Science 2023-2024</a:t>
            </a:r>
          </a:p>
          <a:p>
            <a:r>
              <a:rPr lang="es-ES" b="1" dirty="0">
                <a:solidFill>
                  <a:schemeClr val="bg1"/>
                </a:solidFill>
              </a:rPr>
              <a:t>12/01/2024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5336BD-8703-9A20-E764-267662917C2D}"/>
              </a:ext>
            </a:extLst>
          </p:cNvPr>
          <p:cNvSpPr txBox="1"/>
          <p:nvPr/>
        </p:nvSpPr>
        <p:spPr>
          <a:xfrm>
            <a:off x="7099540" y="3048000"/>
            <a:ext cx="5092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Evolución en la generación de energía renovable en España y condiciones meteorológicas</a:t>
            </a:r>
          </a:p>
        </p:txBody>
      </p:sp>
    </p:spTree>
    <p:extLst>
      <p:ext uri="{BB962C8B-B14F-4D97-AF65-F5344CB8AC3E}">
        <p14:creationId xmlns:p14="http://schemas.microsoft.com/office/powerpoint/2010/main" val="310864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032843E-4EC4-B28A-8F1D-FAA4174DE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4" y="1577868"/>
            <a:ext cx="7931272" cy="396563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FAFF56C-1B6D-EC7B-FF72-B4774F5E7A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286B30-0462-76AF-3138-6705459C8AA0}"/>
              </a:ext>
            </a:extLst>
          </p:cNvPr>
          <p:cNvSpPr txBox="1"/>
          <p:nvPr/>
        </p:nvSpPr>
        <p:spPr>
          <a:xfrm>
            <a:off x="8132444" y="3470701"/>
            <a:ext cx="3859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Encode Sans"/>
              </a:rPr>
              <a:t>Alta simetría en torno a una línea imaginaria horizontal…</a:t>
            </a:r>
            <a:endParaRPr lang="es-ES" sz="2400" dirty="0">
              <a:latin typeface="Encode Sans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DB65DD6-4522-DECF-A36A-21FAA05D5570}"/>
              </a:ext>
            </a:extLst>
          </p:cNvPr>
          <p:cNvCxnSpPr>
            <a:cxnSpLocks/>
          </p:cNvCxnSpPr>
          <p:nvPr/>
        </p:nvCxnSpPr>
        <p:spPr>
          <a:xfrm flipH="1">
            <a:off x="1743075" y="3886200"/>
            <a:ext cx="6145866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5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renovable energía en España</a:t>
            </a:r>
          </a:p>
        </p:txBody>
      </p:sp>
      <p:pic>
        <p:nvPicPr>
          <p:cNvPr id="2050" name="Picture 2" descr="Energía hidráulica: así puede reducir tu factura de la luz la fuerza del  agua - El Periódico de España">
            <a:extLst>
              <a:ext uri="{FF2B5EF4-FFF2-40B4-BE49-F238E27FC236}">
                <a16:creationId xmlns:a16="http://schemas.microsoft.com/office/drawing/2014/main" id="{8F66930D-0FF4-FEE1-1407-C42825274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t="5110" r="4537"/>
          <a:stretch/>
        </p:blipFill>
        <p:spPr bwMode="auto">
          <a:xfrm>
            <a:off x="3581400" y="4196083"/>
            <a:ext cx="5029200" cy="2210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spaña exportador en energía eólica | Aura Energia">
            <a:extLst>
              <a:ext uri="{FF2B5EF4-FFF2-40B4-BE49-F238E27FC236}">
                <a16:creationId xmlns:a16="http://schemas.microsoft.com/office/drawing/2014/main" id="{BF2EC08E-11BD-83D7-9115-6A99883D3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5454" r="11113" b="5678"/>
          <a:stretch/>
        </p:blipFill>
        <p:spPr bwMode="auto">
          <a:xfrm>
            <a:off x="1303060" y="1483345"/>
            <a:ext cx="3803905" cy="227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 'muerte' de la energía solar en España | Ciencia | EL MUNDO">
            <a:extLst>
              <a:ext uri="{FF2B5EF4-FFF2-40B4-BE49-F238E27FC236}">
                <a16:creationId xmlns:a16="http://schemas.microsoft.com/office/drawing/2014/main" id="{E4D3345D-E109-FDCF-7532-5119230B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464" y="1483345"/>
            <a:ext cx="4509476" cy="227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10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45FC64B-9B8B-0635-9A81-F09989F4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b="1" dirty="0">
                <a:latin typeface="Encode Sans"/>
              </a:rPr>
              <a:t>  Generación de energía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F48B09-7170-B1A8-CB71-C03AD51B3EB0}"/>
              </a:ext>
            </a:extLst>
          </p:cNvPr>
          <p:cNvSpPr txBox="1"/>
          <p:nvPr/>
        </p:nvSpPr>
        <p:spPr>
          <a:xfrm>
            <a:off x="0" y="918629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¿Qué tipo de energía renovable se ha generado en los últimos 10 años y cómo ha evolucionado? 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BFA4613D-93C3-9FB6-8371-E928ACCC0F5A}"/>
              </a:ext>
            </a:extLst>
          </p:cNvPr>
          <p:cNvGrpSpPr/>
          <p:nvPr/>
        </p:nvGrpSpPr>
        <p:grpSpPr>
          <a:xfrm>
            <a:off x="5148022" y="3306699"/>
            <a:ext cx="1271516" cy="1274256"/>
            <a:chOff x="5181612" y="1366544"/>
            <a:chExt cx="3191150" cy="3537993"/>
          </a:xfrm>
        </p:grpSpPr>
        <p:grpSp>
          <p:nvGrpSpPr>
            <p:cNvPr id="22" name="Google Shape;499;p57">
              <a:extLst>
                <a:ext uri="{FF2B5EF4-FFF2-40B4-BE49-F238E27FC236}">
                  <a16:creationId xmlns:a16="http://schemas.microsoft.com/office/drawing/2014/main" id="{301BF254-1D2F-4DB9-F114-7F00FC6CD06D}"/>
                </a:ext>
              </a:extLst>
            </p:cNvPr>
            <p:cNvGrpSpPr/>
            <p:nvPr/>
          </p:nvGrpSpPr>
          <p:grpSpPr>
            <a:xfrm>
              <a:off x="5181612" y="2524901"/>
              <a:ext cx="1731015" cy="1675636"/>
              <a:chOff x="5181612" y="2524901"/>
              <a:chExt cx="1731015" cy="1675636"/>
            </a:xfrm>
          </p:grpSpPr>
          <p:sp>
            <p:nvSpPr>
              <p:cNvPr id="23" name="Google Shape;500;p57">
                <a:extLst>
                  <a:ext uri="{FF2B5EF4-FFF2-40B4-BE49-F238E27FC236}">
                    <a16:creationId xmlns:a16="http://schemas.microsoft.com/office/drawing/2014/main" id="{EF2FC949-C3C7-C5FD-2445-F09BD3B0A391}"/>
                  </a:ext>
                </a:extLst>
              </p:cNvPr>
              <p:cNvSpPr/>
              <p:nvPr/>
            </p:nvSpPr>
            <p:spPr>
              <a:xfrm>
                <a:off x="5181612" y="2527164"/>
                <a:ext cx="1364979" cy="1673373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36230" extrusionOk="0">
                    <a:moveTo>
                      <a:pt x="5117" y="1"/>
                    </a:moveTo>
                    <a:lnTo>
                      <a:pt x="4731" y="425"/>
                    </a:lnTo>
                    <a:lnTo>
                      <a:pt x="4369" y="875"/>
                    </a:lnTo>
                    <a:lnTo>
                      <a:pt x="4019" y="1324"/>
                    </a:lnTo>
                    <a:lnTo>
                      <a:pt x="3682" y="1786"/>
                    </a:lnTo>
                    <a:lnTo>
                      <a:pt x="3370" y="2260"/>
                    </a:lnTo>
                    <a:lnTo>
                      <a:pt x="3071" y="2747"/>
                    </a:lnTo>
                    <a:lnTo>
                      <a:pt x="2784" y="3246"/>
                    </a:lnTo>
                    <a:lnTo>
                      <a:pt x="2522" y="3745"/>
                    </a:lnTo>
                    <a:lnTo>
                      <a:pt x="2260" y="4257"/>
                    </a:lnTo>
                    <a:lnTo>
                      <a:pt x="2022" y="4781"/>
                    </a:lnTo>
                    <a:lnTo>
                      <a:pt x="1798" y="5305"/>
                    </a:lnTo>
                    <a:lnTo>
                      <a:pt x="1598" y="5841"/>
                    </a:lnTo>
                    <a:lnTo>
                      <a:pt x="1398" y="6378"/>
                    </a:lnTo>
                    <a:lnTo>
                      <a:pt x="1224" y="6927"/>
                    </a:lnTo>
                    <a:lnTo>
                      <a:pt x="1049" y="7476"/>
                    </a:lnTo>
                    <a:lnTo>
                      <a:pt x="899" y="8025"/>
                    </a:lnTo>
                    <a:lnTo>
                      <a:pt x="762" y="8587"/>
                    </a:lnTo>
                    <a:lnTo>
                      <a:pt x="625" y="9161"/>
                    </a:lnTo>
                    <a:lnTo>
                      <a:pt x="512" y="9735"/>
                    </a:lnTo>
                    <a:lnTo>
                      <a:pt x="413" y="10297"/>
                    </a:lnTo>
                    <a:lnTo>
                      <a:pt x="325" y="10883"/>
                    </a:lnTo>
                    <a:lnTo>
                      <a:pt x="238" y="11457"/>
                    </a:lnTo>
                    <a:lnTo>
                      <a:pt x="175" y="12044"/>
                    </a:lnTo>
                    <a:lnTo>
                      <a:pt x="125" y="12618"/>
                    </a:lnTo>
                    <a:lnTo>
                      <a:pt x="76" y="13205"/>
                    </a:lnTo>
                    <a:lnTo>
                      <a:pt x="38" y="13791"/>
                    </a:lnTo>
                    <a:lnTo>
                      <a:pt x="13" y="14378"/>
                    </a:lnTo>
                    <a:lnTo>
                      <a:pt x="1" y="14952"/>
                    </a:lnTo>
                    <a:lnTo>
                      <a:pt x="1" y="15538"/>
                    </a:lnTo>
                    <a:lnTo>
                      <a:pt x="1" y="16125"/>
                    </a:lnTo>
                    <a:lnTo>
                      <a:pt x="26" y="16699"/>
                    </a:lnTo>
                    <a:lnTo>
                      <a:pt x="51" y="17285"/>
                    </a:lnTo>
                    <a:lnTo>
                      <a:pt x="88" y="18034"/>
                    </a:lnTo>
                    <a:lnTo>
                      <a:pt x="150" y="18795"/>
                    </a:lnTo>
                    <a:lnTo>
                      <a:pt x="238" y="19544"/>
                    </a:lnTo>
                    <a:lnTo>
                      <a:pt x="338" y="20293"/>
                    </a:lnTo>
                    <a:lnTo>
                      <a:pt x="462" y="21042"/>
                    </a:lnTo>
                    <a:lnTo>
                      <a:pt x="537" y="21404"/>
                    </a:lnTo>
                    <a:lnTo>
                      <a:pt x="612" y="21778"/>
                    </a:lnTo>
                    <a:lnTo>
                      <a:pt x="700" y="22140"/>
                    </a:lnTo>
                    <a:lnTo>
                      <a:pt x="799" y="22502"/>
                    </a:lnTo>
                    <a:lnTo>
                      <a:pt x="912" y="22876"/>
                    </a:lnTo>
                    <a:lnTo>
                      <a:pt x="1024" y="23226"/>
                    </a:lnTo>
                    <a:lnTo>
                      <a:pt x="1149" y="23600"/>
                    </a:lnTo>
                    <a:lnTo>
                      <a:pt x="1286" y="23962"/>
                    </a:lnTo>
                    <a:lnTo>
                      <a:pt x="1423" y="24311"/>
                    </a:lnTo>
                    <a:lnTo>
                      <a:pt x="1573" y="24673"/>
                    </a:lnTo>
                    <a:lnTo>
                      <a:pt x="1735" y="25023"/>
                    </a:lnTo>
                    <a:lnTo>
                      <a:pt x="1910" y="25360"/>
                    </a:lnTo>
                    <a:lnTo>
                      <a:pt x="2085" y="25709"/>
                    </a:lnTo>
                    <a:lnTo>
                      <a:pt x="2272" y="26046"/>
                    </a:lnTo>
                    <a:lnTo>
                      <a:pt x="2472" y="26371"/>
                    </a:lnTo>
                    <a:lnTo>
                      <a:pt x="2671" y="26708"/>
                    </a:lnTo>
                    <a:lnTo>
                      <a:pt x="2884" y="27020"/>
                    </a:lnTo>
                    <a:lnTo>
                      <a:pt x="3096" y="27344"/>
                    </a:lnTo>
                    <a:lnTo>
                      <a:pt x="3320" y="27656"/>
                    </a:lnTo>
                    <a:lnTo>
                      <a:pt x="3557" y="27968"/>
                    </a:lnTo>
                    <a:lnTo>
                      <a:pt x="3795" y="28268"/>
                    </a:lnTo>
                    <a:lnTo>
                      <a:pt x="4044" y="28567"/>
                    </a:lnTo>
                    <a:lnTo>
                      <a:pt x="4294" y="28854"/>
                    </a:lnTo>
                    <a:lnTo>
                      <a:pt x="4556" y="29141"/>
                    </a:lnTo>
                    <a:lnTo>
                      <a:pt x="4818" y="29428"/>
                    </a:lnTo>
                    <a:lnTo>
                      <a:pt x="5092" y="29703"/>
                    </a:lnTo>
                    <a:lnTo>
                      <a:pt x="5367" y="29977"/>
                    </a:lnTo>
                    <a:lnTo>
                      <a:pt x="5642" y="30239"/>
                    </a:lnTo>
                    <a:lnTo>
                      <a:pt x="5941" y="30501"/>
                    </a:lnTo>
                    <a:lnTo>
                      <a:pt x="6228" y="30751"/>
                    </a:lnTo>
                    <a:lnTo>
                      <a:pt x="6528" y="31001"/>
                    </a:lnTo>
                    <a:lnTo>
                      <a:pt x="6827" y="31238"/>
                    </a:lnTo>
                    <a:lnTo>
                      <a:pt x="7139" y="31475"/>
                    </a:lnTo>
                    <a:lnTo>
                      <a:pt x="7451" y="31699"/>
                    </a:lnTo>
                    <a:lnTo>
                      <a:pt x="7776" y="31924"/>
                    </a:lnTo>
                    <a:lnTo>
                      <a:pt x="8088" y="32136"/>
                    </a:lnTo>
                    <a:lnTo>
                      <a:pt x="8425" y="32348"/>
                    </a:lnTo>
                    <a:lnTo>
                      <a:pt x="8749" y="32548"/>
                    </a:lnTo>
                    <a:lnTo>
                      <a:pt x="9236" y="32835"/>
                    </a:lnTo>
                    <a:lnTo>
                      <a:pt x="9785" y="33135"/>
                    </a:lnTo>
                    <a:lnTo>
                      <a:pt x="10396" y="33459"/>
                    </a:lnTo>
                    <a:lnTo>
                      <a:pt x="11045" y="33784"/>
                    </a:lnTo>
                    <a:lnTo>
                      <a:pt x="11757" y="34121"/>
                    </a:lnTo>
                    <a:lnTo>
                      <a:pt x="12493" y="34445"/>
                    </a:lnTo>
                    <a:lnTo>
                      <a:pt x="13279" y="34757"/>
                    </a:lnTo>
                    <a:lnTo>
                      <a:pt x="14103" y="35057"/>
                    </a:lnTo>
                    <a:lnTo>
                      <a:pt x="14527" y="35206"/>
                    </a:lnTo>
                    <a:lnTo>
                      <a:pt x="14951" y="35344"/>
                    </a:lnTo>
                    <a:lnTo>
                      <a:pt x="15388" y="35468"/>
                    </a:lnTo>
                    <a:lnTo>
                      <a:pt x="15825" y="35593"/>
                    </a:lnTo>
                    <a:lnTo>
                      <a:pt x="16274" y="35705"/>
                    </a:lnTo>
                    <a:lnTo>
                      <a:pt x="16724" y="35805"/>
                    </a:lnTo>
                    <a:lnTo>
                      <a:pt x="17185" y="35905"/>
                    </a:lnTo>
                    <a:lnTo>
                      <a:pt x="17647" y="35992"/>
                    </a:lnTo>
                    <a:lnTo>
                      <a:pt x="18109" y="36055"/>
                    </a:lnTo>
                    <a:lnTo>
                      <a:pt x="18571" y="36117"/>
                    </a:lnTo>
                    <a:lnTo>
                      <a:pt x="19045" y="36167"/>
                    </a:lnTo>
                    <a:lnTo>
                      <a:pt x="19519" y="36205"/>
                    </a:lnTo>
                    <a:lnTo>
                      <a:pt x="19993" y="36230"/>
                    </a:lnTo>
                    <a:lnTo>
                      <a:pt x="20468" y="36230"/>
                    </a:lnTo>
                    <a:lnTo>
                      <a:pt x="20942" y="36217"/>
                    </a:lnTo>
                    <a:lnTo>
                      <a:pt x="21416" y="36192"/>
                    </a:lnTo>
                    <a:lnTo>
                      <a:pt x="21828" y="36155"/>
                    </a:lnTo>
                    <a:lnTo>
                      <a:pt x="22240" y="36092"/>
                    </a:lnTo>
                    <a:lnTo>
                      <a:pt x="22639" y="36017"/>
                    </a:lnTo>
                    <a:lnTo>
                      <a:pt x="23038" y="35918"/>
                    </a:lnTo>
                    <a:lnTo>
                      <a:pt x="23425" y="35793"/>
                    </a:lnTo>
                    <a:lnTo>
                      <a:pt x="23800" y="35668"/>
                    </a:lnTo>
                    <a:lnTo>
                      <a:pt x="24174" y="35518"/>
                    </a:lnTo>
                    <a:lnTo>
                      <a:pt x="24536" y="35344"/>
                    </a:lnTo>
                    <a:lnTo>
                      <a:pt x="24885" y="35169"/>
                    </a:lnTo>
                    <a:lnTo>
                      <a:pt x="25222" y="34969"/>
                    </a:lnTo>
                    <a:lnTo>
                      <a:pt x="25559" y="34757"/>
                    </a:lnTo>
                    <a:lnTo>
                      <a:pt x="25884" y="34532"/>
                    </a:lnTo>
                    <a:lnTo>
                      <a:pt x="26183" y="34283"/>
                    </a:lnTo>
                    <a:lnTo>
                      <a:pt x="26483" y="34033"/>
                    </a:lnTo>
                    <a:lnTo>
                      <a:pt x="26770" y="33759"/>
                    </a:lnTo>
                    <a:lnTo>
                      <a:pt x="27044" y="33484"/>
                    </a:lnTo>
                    <a:lnTo>
                      <a:pt x="27319" y="33185"/>
                    </a:lnTo>
                    <a:lnTo>
                      <a:pt x="27569" y="32885"/>
                    </a:lnTo>
                    <a:lnTo>
                      <a:pt x="27806" y="32573"/>
                    </a:lnTo>
                    <a:lnTo>
                      <a:pt x="28018" y="32249"/>
                    </a:lnTo>
                    <a:lnTo>
                      <a:pt x="28230" y="31912"/>
                    </a:lnTo>
                    <a:lnTo>
                      <a:pt x="28430" y="31562"/>
                    </a:lnTo>
                    <a:lnTo>
                      <a:pt x="28604" y="31213"/>
                    </a:lnTo>
                    <a:lnTo>
                      <a:pt x="28767" y="30838"/>
                    </a:lnTo>
                    <a:lnTo>
                      <a:pt x="28916" y="30476"/>
                    </a:lnTo>
                    <a:lnTo>
                      <a:pt x="29054" y="30090"/>
                    </a:lnTo>
                    <a:lnTo>
                      <a:pt x="29166" y="29703"/>
                    </a:lnTo>
                    <a:lnTo>
                      <a:pt x="29266" y="29316"/>
                    </a:lnTo>
                    <a:lnTo>
                      <a:pt x="29353" y="28916"/>
                    </a:lnTo>
                    <a:lnTo>
                      <a:pt x="29416" y="28505"/>
                    </a:lnTo>
                    <a:lnTo>
                      <a:pt x="29465" y="28093"/>
                    </a:lnTo>
                    <a:lnTo>
                      <a:pt x="29490" y="27681"/>
                    </a:lnTo>
                    <a:lnTo>
                      <a:pt x="29515" y="27219"/>
                    </a:lnTo>
                    <a:lnTo>
                      <a:pt x="29540" y="26720"/>
                    </a:lnTo>
                    <a:lnTo>
                      <a:pt x="29553" y="26208"/>
                    </a:lnTo>
                    <a:lnTo>
                      <a:pt x="29553" y="25709"/>
                    </a:lnTo>
                    <a:lnTo>
                      <a:pt x="29528" y="25210"/>
                    </a:lnTo>
                    <a:lnTo>
                      <a:pt x="29490" y="24698"/>
                    </a:lnTo>
                    <a:lnTo>
                      <a:pt x="29441" y="24199"/>
                    </a:lnTo>
                    <a:lnTo>
                      <a:pt x="29366" y="23700"/>
                    </a:lnTo>
                    <a:lnTo>
                      <a:pt x="29278" y="23201"/>
                    </a:lnTo>
                    <a:lnTo>
                      <a:pt x="29166" y="22714"/>
                    </a:lnTo>
                    <a:lnTo>
                      <a:pt x="29041" y="22227"/>
                    </a:lnTo>
                    <a:lnTo>
                      <a:pt x="28904" y="21753"/>
                    </a:lnTo>
                    <a:lnTo>
                      <a:pt x="28729" y="21279"/>
                    </a:lnTo>
                    <a:lnTo>
                      <a:pt x="28554" y="20817"/>
                    </a:lnTo>
                    <a:lnTo>
                      <a:pt x="28342" y="20355"/>
                    </a:lnTo>
                    <a:lnTo>
                      <a:pt x="28118" y="19906"/>
                    </a:lnTo>
                    <a:lnTo>
                      <a:pt x="27868" y="19469"/>
                    </a:lnTo>
                    <a:lnTo>
                      <a:pt x="27693" y="19195"/>
                    </a:lnTo>
                    <a:lnTo>
                      <a:pt x="27506" y="18908"/>
                    </a:lnTo>
                    <a:lnTo>
                      <a:pt x="27319" y="18646"/>
                    </a:lnTo>
                    <a:lnTo>
                      <a:pt x="27107" y="18371"/>
                    </a:lnTo>
                    <a:lnTo>
                      <a:pt x="26907" y="18122"/>
                    </a:lnTo>
                    <a:lnTo>
                      <a:pt x="26695" y="17859"/>
                    </a:lnTo>
                    <a:lnTo>
                      <a:pt x="26470" y="17622"/>
                    </a:lnTo>
                    <a:lnTo>
                      <a:pt x="26233" y="17373"/>
                    </a:lnTo>
                    <a:lnTo>
                      <a:pt x="26009" y="17148"/>
                    </a:lnTo>
                    <a:lnTo>
                      <a:pt x="25759" y="16911"/>
                    </a:lnTo>
                    <a:lnTo>
                      <a:pt x="25522" y="16686"/>
                    </a:lnTo>
                    <a:lnTo>
                      <a:pt x="25260" y="16474"/>
                    </a:lnTo>
                    <a:lnTo>
                      <a:pt x="24748" y="16050"/>
                    </a:lnTo>
                    <a:lnTo>
                      <a:pt x="24211" y="15651"/>
                    </a:lnTo>
                    <a:lnTo>
                      <a:pt x="23650" y="15264"/>
                    </a:lnTo>
                    <a:lnTo>
                      <a:pt x="23088" y="14902"/>
                    </a:lnTo>
                    <a:lnTo>
                      <a:pt x="22502" y="14552"/>
                    </a:lnTo>
                    <a:lnTo>
                      <a:pt x="21915" y="14215"/>
                    </a:lnTo>
                    <a:lnTo>
                      <a:pt x="21316" y="13891"/>
                    </a:lnTo>
                    <a:lnTo>
                      <a:pt x="20717" y="13579"/>
                    </a:lnTo>
                    <a:lnTo>
                      <a:pt x="20106" y="13292"/>
                    </a:lnTo>
                    <a:lnTo>
                      <a:pt x="19494" y="13005"/>
                    </a:lnTo>
                    <a:lnTo>
                      <a:pt x="18271" y="12443"/>
                    </a:lnTo>
                    <a:lnTo>
                      <a:pt x="17036" y="11894"/>
                    </a:lnTo>
                    <a:lnTo>
                      <a:pt x="15800" y="11345"/>
                    </a:lnTo>
                    <a:lnTo>
                      <a:pt x="15189" y="11058"/>
                    </a:lnTo>
                    <a:lnTo>
                      <a:pt x="14590" y="10758"/>
                    </a:lnTo>
                    <a:lnTo>
                      <a:pt x="13978" y="10459"/>
                    </a:lnTo>
                    <a:lnTo>
                      <a:pt x="13391" y="10147"/>
                    </a:lnTo>
                    <a:lnTo>
                      <a:pt x="12805" y="9823"/>
                    </a:lnTo>
                    <a:lnTo>
                      <a:pt x="12231" y="9473"/>
                    </a:lnTo>
                    <a:lnTo>
                      <a:pt x="11669" y="9124"/>
                    </a:lnTo>
                    <a:lnTo>
                      <a:pt x="11120" y="8737"/>
                    </a:lnTo>
                    <a:lnTo>
                      <a:pt x="10584" y="8337"/>
                    </a:lnTo>
                    <a:lnTo>
                      <a:pt x="10059" y="7913"/>
                    </a:lnTo>
                    <a:lnTo>
                      <a:pt x="9623" y="7526"/>
                    </a:lnTo>
                    <a:lnTo>
                      <a:pt x="9186" y="7114"/>
                    </a:lnTo>
                    <a:lnTo>
                      <a:pt x="8774" y="6690"/>
                    </a:lnTo>
                    <a:lnTo>
                      <a:pt x="8375" y="6253"/>
                    </a:lnTo>
                    <a:lnTo>
                      <a:pt x="8000" y="5792"/>
                    </a:lnTo>
                    <a:lnTo>
                      <a:pt x="7638" y="5317"/>
                    </a:lnTo>
                    <a:lnTo>
                      <a:pt x="7301" y="4843"/>
                    </a:lnTo>
                    <a:lnTo>
                      <a:pt x="6977" y="4344"/>
                    </a:lnTo>
                    <a:lnTo>
                      <a:pt x="6665" y="3832"/>
                    </a:lnTo>
                    <a:lnTo>
                      <a:pt x="6390" y="3308"/>
                    </a:lnTo>
                    <a:lnTo>
                      <a:pt x="6116" y="2784"/>
                    </a:lnTo>
                    <a:lnTo>
                      <a:pt x="5879" y="2247"/>
                    </a:lnTo>
                    <a:lnTo>
                      <a:pt x="5654" y="1698"/>
                    </a:lnTo>
                    <a:lnTo>
                      <a:pt x="5454" y="1137"/>
                    </a:lnTo>
                    <a:lnTo>
                      <a:pt x="5267" y="575"/>
                    </a:lnTo>
                    <a:lnTo>
                      <a:pt x="5117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501;p57">
                <a:extLst>
                  <a:ext uri="{FF2B5EF4-FFF2-40B4-BE49-F238E27FC236}">
                    <a16:creationId xmlns:a16="http://schemas.microsoft.com/office/drawing/2014/main" id="{A8F0CEDE-9F9D-5A9B-A915-2C608985066A}"/>
                  </a:ext>
                </a:extLst>
              </p:cNvPr>
              <p:cNvSpPr/>
              <p:nvPr/>
            </p:nvSpPr>
            <p:spPr>
              <a:xfrm>
                <a:off x="5188540" y="2524901"/>
                <a:ext cx="1724087" cy="1588619"/>
              </a:xfrm>
              <a:custGeom>
                <a:avLst/>
                <a:gdLst/>
                <a:ahLst/>
                <a:cxnLst/>
                <a:rect l="l" t="t" r="r" b="b"/>
                <a:pathLst>
                  <a:path w="37328" h="34395" extrusionOk="0">
                    <a:moveTo>
                      <a:pt x="4917" y="0"/>
                    </a:moveTo>
                    <a:lnTo>
                      <a:pt x="4868" y="587"/>
                    </a:lnTo>
                    <a:lnTo>
                      <a:pt x="4793" y="1273"/>
                    </a:lnTo>
                    <a:lnTo>
                      <a:pt x="4768" y="1722"/>
                    </a:lnTo>
                    <a:lnTo>
                      <a:pt x="4755" y="2221"/>
                    </a:lnTo>
                    <a:lnTo>
                      <a:pt x="4743" y="2783"/>
                    </a:lnTo>
                    <a:lnTo>
                      <a:pt x="4755" y="3395"/>
                    </a:lnTo>
                    <a:lnTo>
                      <a:pt x="4755" y="3731"/>
                    </a:lnTo>
                    <a:lnTo>
                      <a:pt x="4768" y="4068"/>
                    </a:lnTo>
                    <a:lnTo>
                      <a:pt x="4830" y="4792"/>
                    </a:lnTo>
                    <a:lnTo>
                      <a:pt x="4855" y="5167"/>
                    </a:lnTo>
                    <a:lnTo>
                      <a:pt x="4893" y="5554"/>
                    </a:lnTo>
                    <a:lnTo>
                      <a:pt x="4992" y="6365"/>
                    </a:lnTo>
                    <a:lnTo>
                      <a:pt x="5117" y="7213"/>
                    </a:lnTo>
                    <a:lnTo>
                      <a:pt x="5279" y="8099"/>
                    </a:lnTo>
                    <a:lnTo>
                      <a:pt x="5492" y="9010"/>
                    </a:lnTo>
                    <a:lnTo>
                      <a:pt x="5604" y="9485"/>
                    </a:lnTo>
                    <a:lnTo>
                      <a:pt x="5729" y="9959"/>
                    </a:lnTo>
                    <a:lnTo>
                      <a:pt x="5866" y="10446"/>
                    </a:lnTo>
                    <a:lnTo>
                      <a:pt x="6016" y="10932"/>
                    </a:lnTo>
                    <a:lnTo>
                      <a:pt x="6178" y="11431"/>
                    </a:lnTo>
                    <a:lnTo>
                      <a:pt x="6353" y="11918"/>
                    </a:lnTo>
                    <a:lnTo>
                      <a:pt x="6540" y="12417"/>
                    </a:lnTo>
                    <a:lnTo>
                      <a:pt x="6740" y="12929"/>
                    </a:lnTo>
                    <a:lnTo>
                      <a:pt x="6952" y="13441"/>
                    </a:lnTo>
                    <a:lnTo>
                      <a:pt x="7164" y="13940"/>
                    </a:lnTo>
                    <a:lnTo>
                      <a:pt x="7401" y="14452"/>
                    </a:lnTo>
                    <a:lnTo>
                      <a:pt x="7651" y="14963"/>
                    </a:lnTo>
                    <a:lnTo>
                      <a:pt x="7913" y="15475"/>
                    </a:lnTo>
                    <a:lnTo>
                      <a:pt x="8187" y="15987"/>
                    </a:lnTo>
                    <a:lnTo>
                      <a:pt x="8412" y="16386"/>
                    </a:lnTo>
                    <a:lnTo>
                      <a:pt x="8412" y="16398"/>
                    </a:lnTo>
                    <a:lnTo>
                      <a:pt x="8399" y="16411"/>
                    </a:lnTo>
                    <a:lnTo>
                      <a:pt x="8349" y="16411"/>
                    </a:lnTo>
                    <a:lnTo>
                      <a:pt x="8100" y="16386"/>
                    </a:lnTo>
                    <a:lnTo>
                      <a:pt x="7700" y="16311"/>
                    </a:lnTo>
                    <a:lnTo>
                      <a:pt x="7189" y="16199"/>
                    </a:lnTo>
                    <a:lnTo>
                      <a:pt x="6565" y="16036"/>
                    </a:lnTo>
                    <a:lnTo>
                      <a:pt x="5866" y="15849"/>
                    </a:lnTo>
                    <a:lnTo>
                      <a:pt x="5105" y="15612"/>
                    </a:lnTo>
                    <a:lnTo>
                      <a:pt x="4331" y="15350"/>
                    </a:lnTo>
                    <a:lnTo>
                      <a:pt x="3932" y="15213"/>
                    </a:lnTo>
                    <a:lnTo>
                      <a:pt x="3545" y="15063"/>
                    </a:lnTo>
                    <a:lnTo>
                      <a:pt x="3158" y="14913"/>
                    </a:lnTo>
                    <a:lnTo>
                      <a:pt x="2783" y="14751"/>
                    </a:lnTo>
                    <a:lnTo>
                      <a:pt x="2409" y="14576"/>
                    </a:lnTo>
                    <a:lnTo>
                      <a:pt x="2060" y="14402"/>
                    </a:lnTo>
                    <a:lnTo>
                      <a:pt x="1723" y="14227"/>
                    </a:lnTo>
                    <a:lnTo>
                      <a:pt x="1411" y="14040"/>
                    </a:lnTo>
                    <a:lnTo>
                      <a:pt x="1124" y="13853"/>
                    </a:lnTo>
                    <a:lnTo>
                      <a:pt x="849" y="13653"/>
                    </a:lnTo>
                    <a:lnTo>
                      <a:pt x="624" y="13453"/>
                    </a:lnTo>
                    <a:lnTo>
                      <a:pt x="412" y="13254"/>
                    </a:lnTo>
                    <a:lnTo>
                      <a:pt x="325" y="13141"/>
                    </a:lnTo>
                    <a:lnTo>
                      <a:pt x="250" y="13041"/>
                    </a:lnTo>
                    <a:lnTo>
                      <a:pt x="188" y="12942"/>
                    </a:lnTo>
                    <a:lnTo>
                      <a:pt x="125" y="12829"/>
                    </a:lnTo>
                    <a:lnTo>
                      <a:pt x="75" y="12729"/>
                    </a:lnTo>
                    <a:lnTo>
                      <a:pt x="38" y="12617"/>
                    </a:lnTo>
                    <a:lnTo>
                      <a:pt x="13" y="12517"/>
                    </a:lnTo>
                    <a:lnTo>
                      <a:pt x="0" y="12405"/>
                    </a:lnTo>
                    <a:lnTo>
                      <a:pt x="13" y="12617"/>
                    </a:lnTo>
                    <a:lnTo>
                      <a:pt x="38" y="12829"/>
                    </a:lnTo>
                    <a:lnTo>
                      <a:pt x="75" y="13029"/>
                    </a:lnTo>
                    <a:lnTo>
                      <a:pt x="125" y="13229"/>
                    </a:lnTo>
                    <a:lnTo>
                      <a:pt x="200" y="13416"/>
                    </a:lnTo>
                    <a:lnTo>
                      <a:pt x="275" y="13615"/>
                    </a:lnTo>
                    <a:lnTo>
                      <a:pt x="362" y="13803"/>
                    </a:lnTo>
                    <a:lnTo>
                      <a:pt x="462" y="13990"/>
                    </a:lnTo>
                    <a:lnTo>
                      <a:pt x="574" y="14165"/>
                    </a:lnTo>
                    <a:lnTo>
                      <a:pt x="699" y="14339"/>
                    </a:lnTo>
                    <a:lnTo>
                      <a:pt x="824" y="14514"/>
                    </a:lnTo>
                    <a:lnTo>
                      <a:pt x="961" y="14689"/>
                    </a:lnTo>
                    <a:lnTo>
                      <a:pt x="1111" y="14851"/>
                    </a:lnTo>
                    <a:lnTo>
                      <a:pt x="1273" y="15013"/>
                    </a:lnTo>
                    <a:lnTo>
                      <a:pt x="1436" y="15175"/>
                    </a:lnTo>
                    <a:lnTo>
                      <a:pt x="1610" y="15325"/>
                    </a:lnTo>
                    <a:lnTo>
                      <a:pt x="1985" y="15625"/>
                    </a:lnTo>
                    <a:lnTo>
                      <a:pt x="2372" y="15912"/>
                    </a:lnTo>
                    <a:lnTo>
                      <a:pt x="2783" y="16186"/>
                    </a:lnTo>
                    <a:lnTo>
                      <a:pt x="3220" y="16448"/>
                    </a:lnTo>
                    <a:lnTo>
                      <a:pt x="3669" y="16685"/>
                    </a:lnTo>
                    <a:lnTo>
                      <a:pt x="4119" y="16923"/>
                    </a:lnTo>
                    <a:lnTo>
                      <a:pt x="4593" y="17147"/>
                    </a:lnTo>
                    <a:lnTo>
                      <a:pt x="5055" y="17347"/>
                    </a:lnTo>
                    <a:lnTo>
                      <a:pt x="5529" y="17547"/>
                    </a:lnTo>
                    <a:lnTo>
                      <a:pt x="5991" y="17721"/>
                    </a:lnTo>
                    <a:lnTo>
                      <a:pt x="6452" y="17896"/>
                    </a:lnTo>
                    <a:lnTo>
                      <a:pt x="6902" y="18058"/>
                    </a:lnTo>
                    <a:lnTo>
                      <a:pt x="7750" y="18333"/>
                    </a:lnTo>
                    <a:lnTo>
                      <a:pt x="8524" y="18570"/>
                    </a:lnTo>
                    <a:lnTo>
                      <a:pt x="9685" y="18919"/>
                    </a:lnTo>
                    <a:lnTo>
                      <a:pt x="10034" y="19032"/>
                    </a:lnTo>
                    <a:lnTo>
                      <a:pt x="10134" y="19069"/>
                    </a:lnTo>
                    <a:lnTo>
                      <a:pt x="10184" y="19107"/>
                    </a:lnTo>
                    <a:lnTo>
                      <a:pt x="10508" y="19531"/>
                    </a:lnTo>
                    <a:lnTo>
                      <a:pt x="10845" y="19955"/>
                    </a:lnTo>
                    <a:lnTo>
                      <a:pt x="11232" y="20429"/>
                    </a:lnTo>
                    <a:lnTo>
                      <a:pt x="11632" y="20904"/>
                    </a:lnTo>
                    <a:lnTo>
                      <a:pt x="12043" y="21365"/>
                    </a:lnTo>
                    <a:lnTo>
                      <a:pt x="12455" y="21815"/>
                    </a:lnTo>
                    <a:lnTo>
                      <a:pt x="12892" y="22251"/>
                    </a:lnTo>
                    <a:lnTo>
                      <a:pt x="13329" y="22688"/>
                    </a:lnTo>
                    <a:lnTo>
                      <a:pt x="13766" y="23125"/>
                    </a:lnTo>
                    <a:lnTo>
                      <a:pt x="14215" y="23549"/>
                    </a:lnTo>
                    <a:lnTo>
                      <a:pt x="14664" y="23949"/>
                    </a:lnTo>
                    <a:lnTo>
                      <a:pt x="15126" y="24360"/>
                    </a:lnTo>
                    <a:lnTo>
                      <a:pt x="16062" y="25147"/>
                    </a:lnTo>
                    <a:lnTo>
                      <a:pt x="17010" y="25908"/>
                    </a:lnTo>
                    <a:lnTo>
                      <a:pt x="17946" y="26657"/>
                    </a:lnTo>
                    <a:lnTo>
                      <a:pt x="18396" y="26994"/>
                    </a:lnTo>
                    <a:lnTo>
                      <a:pt x="18832" y="27318"/>
                    </a:lnTo>
                    <a:lnTo>
                      <a:pt x="19269" y="27643"/>
                    </a:lnTo>
                    <a:lnTo>
                      <a:pt x="19719" y="27955"/>
                    </a:lnTo>
                    <a:lnTo>
                      <a:pt x="19731" y="27967"/>
                    </a:lnTo>
                    <a:lnTo>
                      <a:pt x="19719" y="27980"/>
                    </a:lnTo>
                    <a:lnTo>
                      <a:pt x="19669" y="28017"/>
                    </a:lnTo>
                    <a:lnTo>
                      <a:pt x="19569" y="28054"/>
                    </a:lnTo>
                    <a:lnTo>
                      <a:pt x="19419" y="28104"/>
                    </a:lnTo>
                    <a:lnTo>
                      <a:pt x="18970" y="28217"/>
                    </a:lnTo>
                    <a:lnTo>
                      <a:pt x="18358" y="28342"/>
                    </a:lnTo>
                    <a:lnTo>
                      <a:pt x="17597" y="28479"/>
                    </a:lnTo>
                    <a:lnTo>
                      <a:pt x="16686" y="28629"/>
                    </a:lnTo>
                    <a:lnTo>
                      <a:pt x="15675" y="28778"/>
                    </a:lnTo>
                    <a:lnTo>
                      <a:pt x="14564" y="28928"/>
                    </a:lnTo>
                    <a:lnTo>
                      <a:pt x="13379" y="29053"/>
                    </a:lnTo>
                    <a:lnTo>
                      <a:pt x="12118" y="29178"/>
                    </a:lnTo>
                    <a:lnTo>
                      <a:pt x="10833" y="29265"/>
                    </a:lnTo>
                    <a:lnTo>
                      <a:pt x="10171" y="29302"/>
                    </a:lnTo>
                    <a:lnTo>
                      <a:pt x="9523" y="29327"/>
                    </a:lnTo>
                    <a:lnTo>
                      <a:pt x="8861" y="29352"/>
                    </a:lnTo>
                    <a:lnTo>
                      <a:pt x="8200" y="29365"/>
                    </a:lnTo>
                    <a:lnTo>
                      <a:pt x="7551" y="29365"/>
                    </a:lnTo>
                    <a:lnTo>
                      <a:pt x="6902" y="29352"/>
                    </a:lnTo>
                    <a:lnTo>
                      <a:pt x="6253" y="29340"/>
                    </a:lnTo>
                    <a:lnTo>
                      <a:pt x="5629" y="29302"/>
                    </a:lnTo>
                    <a:lnTo>
                      <a:pt x="5005" y="29253"/>
                    </a:lnTo>
                    <a:lnTo>
                      <a:pt x="4406" y="29203"/>
                    </a:lnTo>
                    <a:lnTo>
                      <a:pt x="4830" y="29365"/>
                    </a:lnTo>
                    <a:lnTo>
                      <a:pt x="5267" y="29515"/>
                    </a:lnTo>
                    <a:lnTo>
                      <a:pt x="5691" y="29664"/>
                    </a:lnTo>
                    <a:lnTo>
                      <a:pt x="6128" y="29802"/>
                    </a:lnTo>
                    <a:lnTo>
                      <a:pt x="6552" y="29926"/>
                    </a:lnTo>
                    <a:lnTo>
                      <a:pt x="6977" y="30051"/>
                    </a:lnTo>
                    <a:lnTo>
                      <a:pt x="7401" y="30164"/>
                    </a:lnTo>
                    <a:lnTo>
                      <a:pt x="7825" y="30263"/>
                    </a:lnTo>
                    <a:lnTo>
                      <a:pt x="8649" y="30438"/>
                    </a:lnTo>
                    <a:lnTo>
                      <a:pt x="9485" y="30588"/>
                    </a:lnTo>
                    <a:lnTo>
                      <a:pt x="10296" y="30713"/>
                    </a:lnTo>
                    <a:lnTo>
                      <a:pt x="11095" y="30812"/>
                    </a:lnTo>
                    <a:lnTo>
                      <a:pt x="11881" y="30875"/>
                    </a:lnTo>
                    <a:lnTo>
                      <a:pt x="12655" y="30925"/>
                    </a:lnTo>
                    <a:lnTo>
                      <a:pt x="13404" y="30950"/>
                    </a:lnTo>
                    <a:lnTo>
                      <a:pt x="14128" y="30950"/>
                    </a:lnTo>
                    <a:lnTo>
                      <a:pt x="14851" y="30937"/>
                    </a:lnTo>
                    <a:lnTo>
                      <a:pt x="15538" y="30912"/>
                    </a:lnTo>
                    <a:lnTo>
                      <a:pt x="16199" y="30862"/>
                    </a:lnTo>
                    <a:lnTo>
                      <a:pt x="16848" y="30812"/>
                    </a:lnTo>
                    <a:lnTo>
                      <a:pt x="17460" y="30750"/>
                    </a:lnTo>
                    <a:lnTo>
                      <a:pt x="18046" y="30675"/>
                    </a:lnTo>
                    <a:lnTo>
                      <a:pt x="18608" y="30588"/>
                    </a:lnTo>
                    <a:lnTo>
                      <a:pt x="19132" y="30513"/>
                    </a:lnTo>
                    <a:lnTo>
                      <a:pt x="19631" y="30426"/>
                    </a:lnTo>
                    <a:lnTo>
                      <a:pt x="20093" y="30326"/>
                    </a:lnTo>
                    <a:lnTo>
                      <a:pt x="20917" y="30164"/>
                    </a:lnTo>
                    <a:lnTo>
                      <a:pt x="21578" y="30001"/>
                    </a:lnTo>
                    <a:lnTo>
                      <a:pt x="22090" y="29889"/>
                    </a:lnTo>
                    <a:lnTo>
                      <a:pt x="22414" y="29814"/>
                    </a:lnTo>
                    <a:lnTo>
                      <a:pt x="22514" y="29802"/>
                    </a:lnTo>
                    <a:lnTo>
                      <a:pt x="22564" y="29802"/>
                    </a:lnTo>
                    <a:lnTo>
                      <a:pt x="23350" y="30263"/>
                    </a:lnTo>
                    <a:lnTo>
                      <a:pt x="24136" y="30700"/>
                    </a:lnTo>
                    <a:lnTo>
                      <a:pt x="24923" y="31112"/>
                    </a:lnTo>
                    <a:lnTo>
                      <a:pt x="25696" y="31486"/>
                    </a:lnTo>
                    <a:lnTo>
                      <a:pt x="26158" y="31724"/>
                    </a:lnTo>
                    <a:lnTo>
                      <a:pt x="26632" y="31936"/>
                    </a:lnTo>
                    <a:lnTo>
                      <a:pt x="27094" y="32135"/>
                    </a:lnTo>
                    <a:lnTo>
                      <a:pt x="27556" y="32335"/>
                    </a:lnTo>
                    <a:lnTo>
                      <a:pt x="28018" y="32510"/>
                    </a:lnTo>
                    <a:lnTo>
                      <a:pt x="28467" y="32684"/>
                    </a:lnTo>
                    <a:lnTo>
                      <a:pt x="29353" y="32996"/>
                    </a:lnTo>
                    <a:lnTo>
                      <a:pt x="29790" y="33146"/>
                    </a:lnTo>
                    <a:lnTo>
                      <a:pt x="30214" y="33283"/>
                    </a:lnTo>
                    <a:lnTo>
                      <a:pt x="31038" y="33521"/>
                    </a:lnTo>
                    <a:lnTo>
                      <a:pt x="31824" y="33720"/>
                    </a:lnTo>
                    <a:lnTo>
                      <a:pt x="32573" y="33895"/>
                    </a:lnTo>
                    <a:lnTo>
                      <a:pt x="32935" y="33970"/>
                    </a:lnTo>
                    <a:lnTo>
                      <a:pt x="33284" y="34032"/>
                    </a:lnTo>
                    <a:lnTo>
                      <a:pt x="33945" y="34132"/>
                    </a:lnTo>
                    <a:lnTo>
                      <a:pt x="34257" y="34182"/>
                    </a:lnTo>
                    <a:lnTo>
                      <a:pt x="34557" y="34232"/>
                    </a:lnTo>
                    <a:lnTo>
                      <a:pt x="35106" y="34282"/>
                    </a:lnTo>
                    <a:lnTo>
                      <a:pt x="35605" y="34332"/>
                    </a:lnTo>
                    <a:lnTo>
                      <a:pt x="36055" y="34357"/>
                    </a:lnTo>
                    <a:lnTo>
                      <a:pt x="36753" y="34382"/>
                    </a:lnTo>
                    <a:lnTo>
                      <a:pt x="37328" y="34394"/>
                    </a:lnTo>
                    <a:lnTo>
                      <a:pt x="36766" y="34282"/>
                    </a:lnTo>
                    <a:lnTo>
                      <a:pt x="36080" y="34132"/>
                    </a:lnTo>
                    <a:lnTo>
                      <a:pt x="35655" y="34032"/>
                    </a:lnTo>
                    <a:lnTo>
                      <a:pt x="35181" y="33907"/>
                    </a:lnTo>
                    <a:lnTo>
                      <a:pt x="34644" y="33770"/>
                    </a:lnTo>
                    <a:lnTo>
                      <a:pt x="34357" y="33695"/>
                    </a:lnTo>
                    <a:lnTo>
                      <a:pt x="34058" y="33608"/>
                    </a:lnTo>
                    <a:lnTo>
                      <a:pt x="33434" y="33408"/>
                    </a:lnTo>
                    <a:lnTo>
                      <a:pt x="33109" y="33308"/>
                    </a:lnTo>
                    <a:lnTo>
                      <a:pt x="32772" y="33196"/>
                    </a:lnTo>
                    <a:lnTo>
                      <a:pt x="32061" y="32947"/>
                    </a:lnTo>
                    <a:lnTo>
                      <a:pt x="31699" y="32809"/>
                    </a:lnTo>
                    <a:lnTo>
                      <a:pt x="31325" y="32647"/>
                    </a:lnTo>
                    <a:lnTo>
                      <a:pt x="30938" y="32497"/>
                    </a:lnTo>
                    <a:lnTo>
                      <a:pt x="30551" y="32335"/>
                    </a:lnTo>
                    <a:lnTo>
                      <a:pt x="29752" y="31986"/>
                    </a:lnTo>
                    <a:lnTo>
                      <a:pt x="28929" y="31599"/>
                    </a:lnTo>
                    <a:lnTo>
                      <a:pt x="28092" y="31187"/>
                    </a:lnTo>
                    <a:lnTo>
                      <a:pt x="27231" y="30725"/>
                    </a:lnTo>
                    <a:lnTo>
                      <a:pt x="26358" y="30238"/>
                    </a:lnTo>
                    <a:lnTo>
                      <a:pt x="25459" y="29714"/>
                    </a:lnTo>
                    <a:lnTo>
                      <a:pt x="24561" y="29165"/>
                    </a:lnTo>
                    <a:lnTo>
                      <a:pt x="23662" y="28566"/>
                    </a:lnTo>
                    <a:lnTo>
                      <a:pt x="22751" y="27955"/>
                    </a:lnTo>
                    <a:lnTo>
                      <a:pt x="22289" y="27643"/>
                    </a:lnTo>
                    <a:lnTo>
                      <a:pt x="21828" y="27306"/>
                    </a:lnTo>
                    <a:lnTo>
                      <a:pt x="20917" y="26632"/>
                    </a:lnTo>
                    <a:lnTo>
                      <a:pt x="20006" y="25933"/>
                    </a:lnTo>
                    <a:lnTo>
                      <a:pt x="19095" y="25222"/>
                    </a:lnTo>
                    <a:lnTo>
                      <a:pt x="18046" y="24373"/>
                    </a:lnTo>
                    <a:lnTo>
                      <a:pt x="17035" y="23512"/>
                    </a:lnTo>
                    <a:lnTo>
                      <a:pt x="16998" y="23462"/>
                    </a:lnTo>
                    <a:lnTo>
                      <a:pt x="16973" y="23387"/>
                    </a:lnTo>
                    <a:lnTo>
                      <a:pt x="16960" y="23275"/>
                    </a:lnTo>
                    <a:lnTo>
                      <a:pt x="16936" y="23137"/>
                    </a:lnTo>
                    <a:lnTo>
                      <a:pt x="16911" y="22776"/>
                    </a:lnTo>
                    <a:lnTo>
                      <a:pt x="16873" y="22289"/>
                    </a:lnTo>
                    <a:lnTo>
                      <a:pt x="16823" y="21702"/>
                    </a:lnTo>
                    <a:lnTo>
                      <a:pt x="16748" y="21003"/>
                    </a:lnTo>
                    <a:lnTo>
                      <a:pt x="16648" y="20217"/>
                    </a:lnTo>
                    <a:lnTo>
                      <a:pt x="16586" y="19793"/>
                    </a:lnTo>
                    <a:lnTo>
                      <a:pt x="16511" y="19344"/>
                    </a:lnTo>
                    <a:lnTo>
                      <a:pt x="16424" y="18882"/>
                    </a:lnTo>
                    <a:lnTo>
                      <a:pt x="16324" y="18395"/>
                    </a:lnTo>
                    <a:lnTo>
                      <a:pt x="16212" y="17883"/>
                    </a:lnTo>
                    <a:lnTo>
                      <a:pt x="16074" y="17359"/>
                    </a:lnTo>
                    <a:lnTo>
                      <a:pt x="15937" y="16823"/>
                    </a:lnTo>
                    <a:lnTo>
                      <a:pt x="15775" y="16261"/>
                    </a:lnTo>
                    <a:lnTo>
                      <a:pt x="15588" y="15700"/>
                    </a:lnTo>
                    <a:lnTo>
                      <a:pt x="15388" y="15113"/>
                    </a:lnTo>
                    <a:lnTo>
                      <a:pt x="15163" y="14514"/>
                    </a:lnTo>
                    <a:lnTo>
                      <a:pt x="14914" y="13902"/>
                    </a:lnTo>
                    <a:lnTo>
                      <a:pt x="14639" y="13278"/>
                    </a:lnTo>
                    <a:lnTo>
                      <a:pt x="14352" y="12642"/>
                    </a:lnTo>
                    <a:lnTo>
                      <a:pt x="14028" y="11993"/>
                    </a:lnTo>
                    <a:lnTo>
                      <a:pt x="13678" y="11344"/>
                    </a:lnTo>
                    <a:lnTo>
                      <a:pt x="13304" y="10683"/>
                    </a:lnTo>
                    <a:lnTo>
                      <a:pt x="12905" y="10009"/>
                    </a:lnTo>
                    <a:lnTo>
                      <a:pt x="13142" y="10758"/>
                    </a:lnTo>
                    <a:lnTo>
                      <a:pt x="13366" y="11481"/>
                    </a:lnTo>
                    <a:lnTo>
                      <a:pt x="13566" y="12180"/>
                    </a:lnTo>
                    <a:lnTo>
                      <a:pt x="13753" y="12842"/>
                    </a:lnTo>
                    <a:lnTo>
                      <a:pt x="13915" y="13491"/>
                    </a:lnTo>
                    <a:lnTo>
                      <a:pt x="14078" y="14102"/>
                    </a:lnTo>
                    <a:lnTo>
                      <a:pt x="14202" y="14689"/>
                    </a:lnTo>
                    <a:lnTo>
                      <a:pt x="14327" y="15263"/>
                    </a:lnTo>
                    <a:lnTo>
                      <a:pt x="14440" y="15799"/>
                    </a:lnTo>
                    <a:lnTo>
                      <a:pt x="14539" y="16299"/>
                    </a:lnTo>
                    <a:lnTo>
                      <a:pt x="14614" y="16785"/>
                    </a:lnTo>
                    <a:lnTo>
                      <a:pt x="14689" y="17247"/>
                    </a:lnTo>
                    <a:lnTo>
                      <a:pt x="14752" y="17684"/>
                    </a:lnTo>
                    <a:lnTo>
                      <a:pt x="14801" y="18096"/>
                    </a:lnTo>
                    <a:lnTo>
                      <a:pt x="14864" y="18832"/>
                    </a:lnTo>
                    <a:lnTo>
                      <a:pt x="14901" y="19481"/>
                    </a:lnTo>
                    <a:lnTo>
                      <a:pt x="14901" y="20030"/>
                    </a:lnTo>
                    <a:lnTo>
                      <a:pt x="14889" y="20479"/>
                    </a:lnTo>
                    <a:lnTo>
                      <a:pt x="14851" y="20829"/>
                    </a:lnTo>
                    <a:lnTo>
                      <a:pt x="14801" y="21091"/>
                    </a:lnTo>
                    <a:lnTo>
                      <a:pt x="14777" y="21191"/>
                    </a:lnTo>
                    <a:lnTo>
                      <a:pt x="14739" y="21266"/>
                    </a:lnTo>
                    <a:lnTo>
                      <a:pt x="14714" y="21315"/>
                    </a:lnTo>
                    <a:lnTo>
                      <a:pt x="14689" y="21353"/>
                    </a:lnTo>
                    <a:lnTo>
                      <a:pt x="14652" y="21353"/>
                    </a:lnTo>
                    <a:lnTo>
                      <a:pt x="14627" y="21340"/>
                    </a:lnTo>
                    <a:lnTo>
                      <a:pt x="14003" y="20729"/>
                    </a:lnTo>
                    <a:lnTo>
                      <a:pt x="13391" y="20105"/>
                    </a:lnTo>
                    <a:lnTo>
                      <a:pt x="12817" y="19456"/>
                    </a:lnTo>
                    <a:lnTo>
                      <a:pt x="12530" y="19131"/>
                    </a:lnTo>
                    <a:lnTo>
                      <a:pt x="12256" y="18795"/>
                    </a:lnTo>
                    <a:lnTo>
                      <a:pt x="11894" y="18358"/>
                    </a:lnTo>
                    <a:lnTo>
                      <a:pt x="11544" y="17908"/>
                    </a:lnTo>
                    <a:lnTo>
                      <a:pt x="11195" y="17459"/>
                    </a:lnTo>
                    <a:lnTo>
                      <a:pt x="10858" y="16997"/>
                    </a:lnTo>
                    <a:lnTo>
                      <a:pt x="10533" y="16548"/>
                    </a:lnTo>
                    <a:lnTo>
                      <a:pt x="10221" y="16086"/>
                    </a:lnTo>
                    <a:lnTo>
                      <a:pt x="9909" y="15625"/>
                    </a:lnTo>
                    <a:lnTo>
                      <a:pt x="9622" y="15150"/>
                    </a:lnTo>
                    <a:lnTo>
                      <a:pt x="9348" y="14676"/>
                    </a:lnTo>
                    <a:lnTo>
                      <a:pt x="9073" y="14214"/>
                    </a:lnTo>
                    <a:lnTo>
                      <a:pt x="8811" y="13740"/>
                    </a:lnTo>
                    <a:lnTo>
                      <a:pt x="8562" y="13266"/>
                    </a:lnTo>
                    <a:lnTo>
                      <a:pt x="8324" y="12804"/>
                    </a:lnTo>
                    <a:lnTo>
                      <a:pt x="8100" y="12330"/>
                    </a:lnTo>
                    <a:lnTo>
                      <a:pt x="7875" y="11868"/>
                    </a:lnTo>
                    <a:lnTo>
                      <a:pt x="7663" y="11407"/>
                    </a:lnTo>
                    <a:lnTo>
                      <a:pt x="7463" y="10945"/>
                    </a:lnTo>
                    <a:lnTo>
                      <a:pt x="7276" y="10483"/>
                    </a:lnTo>
                    <a:lnTo>
                      <a:pt x="7101" y="10021"/>
                    </a:lnTo>
                    <a:lnTo>
                      <a:pt x="6927" y="9572"/>
                    </a:lnTo>
                    <a:lnTo>
                      <a:pt x="6615" y="8686"/>
                    </a:lnTo>
                    <a:lnTo>
                      <a:pt x="6328" y="7825"/>
                    </a:lnTo>
                    <a:lnTo>
                      <a:pt x="6091" y="6989"/>
                    </a:lnTo>
                    <a:lnTo>
                      <a:pt x="5878" y="6190"/>
                    </a:lnTo>
                    <a:lnTo>
                      <a:pt x="5691" y="5416"/>
                    </a:lnTo>
                    <a:lnTo>
                      <a:pt x="5616" y="5054"/>
                    </a:lnTo>
                    <a:lnTo>
                      <a:pt x="5541" y="4692"/>
                    </a:lnTo>
                    <a:lnTo>
                      <a:pt x="5467" y="4343"/>
                    </a:lnTo>
                    <a:lnTo>
                      <a:pt x="5404" y="3994"/>
                    </a:lnTo>
                    <a:lnTo>
                      <a:pt x="5304" y="3345"/>
                    </a:lnTo>
                    <a:lnTo>
                      <a:pt x="5205" y="2758"/>
                    </a:lnTo>
                    <a:lnTo>
                      <a:pt x="5130" y="2209"/>
                    </a:lnTo>
                    <a:lnTo>
                      <a:pt x="5030" y="1273"/>
                    </a:lnTo>
                    <a:lnTo>
                      <a:pt x="4967" y="587"/>
                    </a:lnTo>
                    <a:lnTo>
                      <a:pt x="4917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502;p57">
              <a:extLst>
                <a:ext uri="{FF2B5EF4-FFF2-40B4-BE49-F238E27FC236}">
                  <a16:creationId xmlns:a16="http://schemas.microsoft.com/office/drawing/2014/main" id="{397620B8-8989-49D4-1578-C14B9F3B9A03}"/>
                </a:ext>
              </a:extLst>
            </p:cNvPr>
            <p:cNvGrpSpPr/>
            <p:nvPr/>
          </p:nvGrpSpPr>
          <p:grpSpPr>
            <a:xfrm>
              <a:off x="6270637" y="1366544"/>
              <a:ext cx="1207599" cy="2454061"/>
              <a:chOff x="6270354" y="1656871"/>
              <a:chExt cx="1064714" cy="2163884"/>
            </a:xfrm>
          </p:grpSpPr>
          <p:sp>
            <p:nvSpPr>
              <p:cNvPr id="26" name="Google Shape;503;p57">
                <a:extLst>
                  <a:ext uri="{FF2B5EF4-FFF2-40B4-BE49-F238E27FC236}">
                    <a16:creationId xmlns:a16="http://schemas.microsoft.com/office/drawing/2014/main" id="{78C23723-CB94-0ED6-48DA-E0141EED2621}"/>
                  </a:ext>
                </a:extLst>
              </p:cNvPr>
              <p:cNvSpPr/>
              <p:nvPr/>
            </p:nvSpPr>
            <p:spPr>
              <a:xfrm>
                <a:off x="6270354" y="1656871"/>
                <a:ext cx="1064714" cy="2163884"/>
              </a:xfrm>
              <a:custGeom>
                <a:avLst/>
                <a:gdLst/>
                <a:ahLst/>
                <a:cxnLst/>
                <a:rect l="l" t="t" r="r" b="b"/>
                <a:pathLst>
                  <a:path w="23052" h="46850" extrusionOk="0">
                    <a:moveTo>
                      <a:pt x="11520" y="1"/>
                    </a:moveTo>
                    <a:lnTo>
                      <a:pt x="10933" y="13"/>
                    </a:lnTo>
                    <a:lnTo>
                      <a:pt x="10347" y="26"/>
                    </a:lnTo>
                    <a:lnTo>
                      <a:pt x="9760" y="63"/>
                    </a:lnTo>
                    <a:lnTo>
                      <a:pt x="9186" y="113"/>
                    </a:lnTo>
                    <a:lnTo>
                      <a:pt x="8637" y="176"/>
                    </a:lnTo>
                    <a:lnTo>
                      <a:pt x="8088" y="238"/>
                    </a:lnTo>
                    <a:lnTo>
                      <a:pt x="7551" y="325"/>
                    </a:lnTo>
                    <a:lnTo>
                      <a:pt x="7027" y="425"/>
                    </a:lnTo>
                    <a:lnTo>
                      <a:pt x="6515" y="525"/>
                    </a:lnTo>
                    <a:lnTo>
                      <a:pt x="6016" y="650"/>
                    </a:lnTo>
                    <a:lnTo>
                      <a:pt x="5529" y="775"/>
                    </a:lnTo>
                    <a:lnTo>
                      <a:pt x="5068" y="912"/>
                    </a:lnTo>
                    <a:lnTo>
                      <a:pt x="4618" y="1062"/>
                    </a:lnTo>
                    <a:lnTo>
                      <a:pt x="4182" y="1224"/>
                    </a:lnTo>
                    <a:lnTo>
                      <a:pt x="3757" y="1386"/>
                    </a:lnTo>
                    <a:lnTo>
                      <a:pt x="3358" y="1561"/>
                    </a:lnTo>
                    <a:lnTo>
                      <a:pt x="2984" y="1748"/>
                    </a:lnTo>
                    <a:lnTo>
                      <a:pt x="2622" y="1935"/>
                    </a:lnTo>
                    <a:lnTo>
                      <a:pt x="2285" y="2147"/>
                    </a:lnTo>
                    <a:lnTo>
                      <a:pt x="1960" y="2347"/>
                    </a:lnTo>
                    <a:lnTo>
                      <a:pt x="1661" y="2572"/>
                    </a:lnTo>
                    <a:lnTo>
                      <a:pt x="1386" y="2796"/>
                    </a:lnTo>
                    <a:lnTo>
                      <a:pt x="1136" y="3021"/>
                    </a:lnTo>
                    <a:lnTo>
                      <a:pt x="899" y="3258"/>
                    </a:lnTo>
                    <a:lnTo>
                      <a:pt x="700" y="3495"/>
                    </a:lnTo>
                    <a:lnTo>
                      <a:pt x="512" y="3745"/>
                    </a:lnTo>
                    <a:lnTo>
                      <a:pt x="363" y="3994"/>
                    </a:lnTo>
                    <a:lnTo>
                      <a:pt x="238" y="4256"/>
                    </a:lnTo>
                    <a:lnTo>
                      <a:pt x="138" y="4519"/>
                    </a:lnTo>
                    <a:lnTo>
                      <a:pt x="63" y="4781"/>
                    </a:lnTo>
                    <a:lnTo>
                      <a:pt x="13" y="5055"/>
                    </a:lnTo>
                    <a:lnTo>
                      <a:pt x="1" y="5330"/>
                    </a:lnTo>
                    <a:lnTo>
                      <a:pt x="1" y="41533"/>
                    </a:lnTo>
                    <a:lnTo>
                      <a:pt x="13" y="41808"/>
                    </a:lnTo>
                    <a:lnTo>
                      <a:pt x="63" y="42070"/>
                    </a:lnTo>
                    <a:lnTo>
                      <a:pt x="138" y="42345"/>
                    </a:lnTo>
                    <a:lnTo>
                      <a:pt x="238" y="42607"/>
                    </a:lnTo>
                    <a:lnTo>
                      <a:pt x="363" y="42856"/>
                    </a:lnTo>
                    <a:lnTo>
                      <a:pt x="512" y="43118"/>
                    </a:lnTo>
                    <a:lnTo>
                      <a:pt x="700" y="43355"/>
                    </a:lnTo>
                    <a:lnTo>
                      <a:pt x="899" y="43605"/>
                    </a:lnTo>
                    <a:lnTo>
                      <a:pt x="1136" y="43842"/>
                    </a:lnTo>
                    <a:lnTo>
                      <a:pt x="1386" y="44067"/>
                    </a:lnTo>
                    <a:lnTo>
                      <a:pt x="1661" y="44291"/>
                    </a:lnTo>
                    <a:lnTo>
                      <a:pt x="1960" y="44504"/>
                    </a:lnTo>
                    <a:lnTo>
                      <a:pt x="2285" y="44716"/>
                    </a:lnTo>
                    <a:lnTo>
                      <a:pt x="2622" y="44915"/>
                    </a:lnTo>
                    <a:lnTo>
                      <a:pt x="2984" y="45115"/>
                    </a:lnTo>
                    <a:lnTo>
                      <a:pt x="3358" y="45290"/>
                    </a:lnTo>
                    <a:lnTo>
                      <a:pt x="3757" y="45477"/>
                    </a:lnTo>
                    <a:lnTo>
                      <a:pt x="4182" y="45639"/>
                    </a:lnTo>
                    <a:lnTo>
                      <a:pt x="4618" y="45801"/>
                    </a:lnTo>
                    <a:lnTo>
                      <a:pt x="5068" y="45951"/>
                    </a:lnTo>
                    <a:lnTo>
                      <a:pt x="5529" y="46088"/>
                    </a:lnTo>
                    <a:lnTo>
                      <a:pt x="6016" y="46213"/>
                    </a:lnTo>
                    <a:lnTo>
                      <a:pt x="6515" y="46326"/>
                    </a:lnTo>
                    <a:lnTo>
                      <a:pt x="7027" y="46438"/>
                    </a:lnTo>
                    <a:lnTo>
                      <a:pt x="7551" y="46538"/>
                    </a:lnTo>
                    <a:lnTo>
                      <a:pt x="8088" y="46613"/>
                    </a:lnTo>
                    <a:lnTo>
                      <a:pt x="8637" y="46688"/>
                    </a:lnTo>
                    <a:lnTo>
                      <a:pt x="9186" y="46750"/>
                    </a:lnTo>
                    <a:lnTo>
                      <a:pt x="9760" y="46800"/>
                    </a:lnTo>
                    <a:lnTo>
                      <a:pt x="10347" y="46825"/>
                    </a:lnTo>
                    <a:lnTo>
                      <a:pt x="10933" y="46850"/>
                    </a:lnTo>
                    <a:lnTo>
                      <a:pt x="12119" y="46850"/>
                    </a:lnTo>
                    <a:lnTo>
                      <a:pt x="12705" y="46825"/>
                    </a:lnTo>
                    <a:lnTo>
                      <a:pt x="13292" y="46800"/>
                    </a:lnTo>
                    <a:lnTo>
                      <a:pt x="13853" y="46750"/>
                    </a:lnTo>
                    <a:lnTo>
                      <a:pt x="14415" y="46688"/>
                    </a:lnTo>
                    <a:lnTo>
                      <a:pt x="14964" y="46613"/>
                    </a:lnTo>
                    <a:lnTo>
                      <a:pt x="15501" y="46538"/>
                    </a:lnTo>
                    <a:lnTo>
                      <a:pt x="16025" y="46438"/>
                    </a:lnTo>
                    <a:lnTo>
                      <a:pt x="16537" y="46326"/>
                    </a:lnTo>
                    <a:lnTo>
                      <a:pt x="17036" y="46213"/>
                    </a:lnTo>
                    <a:lnTo>
                      <a:pt x="17522" y="46088"/>
                    </a:lnTo>
                    <a:lnTo>
                      <a:pt x="17984" y="45951"/>
                    </a:lnTo>
                    <a:lnTo>
                      <a:pt x="18433" y="45801"/>
                    </a:lnTo>
                    <a:lnTo>
                      <a:pt x="18870" y="45639"/>
                    </a:lnTo>
                    <a:lnTo>
                      <a:pt x="19282" y="45477"/>
                    </a:lnTo>
                    <a:lnTo>
                      <a:pt x="19681" y="45290"/>
                    </a:lnTo>
                    <a:lnTo>
                      <a:pt x="20068" y="45115"/>
                    </a:lnTo>
                    <a:lnTo>
                      <a:pt x="20430" y="44915"/>
                    </a:lnTo>
                    <a:lnTo>
                      <a:pt x="20767" y="44716"/>
                    </a:lnTo>
                    <a:lnTo>
                      <a:pt x="21092" y="44504"/>
                    </a:lnTo>
                    <a:lnTo>
                      <a:pt x="21391" y="44291"/>
                    </a:lnTo>
                    <a:lnTo>
                      <a:pt x="21666" y="44067"/>
                    </a:lnTo>
                    <a:lnTo>
                      <a:pt x="21915" y="43842"/>
                    </a:lnTo>
                    <a:lnTo>
                      <a:pt x="22152" y="43605"/>
                    </a:lnTo>
                    <a:lnTo>
                      <a:pt x="22352" y="43355"/>
                    </a:lnTo>
                    <a:lnTo>
                      <a:pt x="22539" y="43118"/>
                    </a:lnTo>
                    <a:lnTo>
                      <a:pt x="22689" y="42856"/>
                    </a:lnTo>
                    <a:lnTo>
                      <a:pt x="22814" y="42607"/>
                    </a:lnTo>
                    <a:lnTo>
                      <a:pt x="22914" y="42345"/>
                    </a:lnTo>
                    <a:lnTo>
                      <a:pt x="22989" y="42070"/>
                    </a:lnTo>
                    <a:lnTo>
                      <a:pt x="23039" y="41808"/>
                    </a:lnTo>
                    <a:lnTo>
                      <a:pt x="23051" y="41533"/>
                    </a:lnTo>
                    <a:lnTo>
                      <a:pt x="23051" y="5330"/>
                    </a:lnTo>
                    <a:lnTo>
                      <a:pt x="23039" y="5055"/>
                    </a:lnTo>
                    <a:lnTo>
                      <a:pt x="22989" y="4781"/>
                    </a:lnTo>
                    <a:lnTo>
                      <a:pt x="22914" y="4519"/>
                    </a:lnTo>
                    <a:lnTo>
                      <a:pt x="22814" y="4256"/>
                    </a:lnTo>
                    <a:lnTo>
                      <a:pt x="22689" y="3994"/>
                    </a:lnTo>
                    <a:lnTo>
                      <a:pt x="22539" y="3745"/>
                    </a:lnTo>
                    <a:lnTo>
                      <a:pt x="22352" y="3495"/>
                    </a:lnTo>
                    <a:lnTo>
                      <a:pt x="22152" y="3258"/>
                    </a:lnTo>
                    <a:lnTo>
                      <a:pt x="21915" y="3021"/>
                    </a:lnTo>
                    <a:lnTo>
                      <a:pt x="21666" y="2796"/>
                    </a:lnTo>
                    <a:lnTo>
                      <a:pt x="21391" y="2572"/>
                    </a:lnTo>
                    <a:lnTo>
                      <a:pt x="21092" y="2347"/>
                    </a:lnTo>
                    <a:lnTo>
                      <a:pt x="20767" y="2147"/>
                    </a:lnTo>
                    <a:lnTo>
                      <a:pt x="20430" y="1935"/>
                    </a:lnTo>
                    <a:lnTo>
                      <a:pt x="20068" y="1748"/>
                    </a:lnTo>
                    <a:lnTo>
                      <a:pt x="19681" y="1561"/>
                    </a:lnTo>
                    <a:lnTo>
                      <a:pt x="19282" y="1386"/>
                    </a:lnTo>
                    <a:lnTo>
                      <a:pt x="18870" y="1224"/>
                    </a:lnTo>
                    <a:lnTo>
                      <a:pt x="18433" y="1062"/>
                    </a:lnTo>
                    <a:lnTo>
                      <a:pt x="17984" y="912"/>
                    </a:lnTo>
                    <a:lnTo>
                      <a:pt x="17522" y="775"/>
                    </a:lnTo>
                    <a:lnTo>
                      <a:pt x="17036" y="650"/>
                    </a:lnTo>
                    <a:lnTo>
                      <a:pt x="16537" y="525"/>
                    </a:lnTo>
                    <a:lnTo>
                      <a:pt x="16025" y="425"/>
                    </a:lnTo>
                    <a:lnTo>
                      <a:pt x="15501" y="325"/>
                    </a:lnTo>
                    <a:lnTo>
                      <a:pt x="14964" y="238"/>
                    </a:lnTo>
                    <a:lnTo>
                      <a:pt x="14415" y="176"/>
                    </a:lnTo>
                    <a:lnTo>
                      <a:pt x="13853" y="113"/>
                    </a:lnTo>
                    <a:lnTo>
                      <a:pt x="13292" y="63"/>
                    </a:lnTo>
                    <a:lnTo>
                      <a:pt x="12705" y="26"/>
                    </a:lnTo>
                    <a:lnTo>
                      <a:pt x="12119" y="13"/>
                    </a:lnTo>
                    <a:lnTo>
                      <a:pt x="11520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504;p57">
                <a:extLst>
                  <a:ext uri="{FF2B5EF4-FFF2-40B4-BE49-F238E27FC236}">
                    <a16:creationId xmlns:a16="http://schemas.microsoft.com/office/drawing/2014/main" id="{FBBDB6BE-C949-23B7-DCC7-87AB8809899F}"/>
                  </a:ext>
                </a:extLst>
              </p:cNvPr>
              <p:cNvSpPr/>
              <p:nvPr/>
            </p:nvSpPr>
            <p:spPr>
              <a:xfrm>
                <a:off x="6276127" y="1656871"/>
                <a:ext cx="1047394" cy="492313"/>
              </a:xfrm>
              <a:custGeom>
                <a:avLst/>
                <a:gdLst/>
                <a:ahLst/>
                <a:cxnLst/>
                <a:rect l="l" t="t" r="r" b="b"/>
                <a:pathLst>
                  <a:path w="22677" h="10659" extrusionOk="0">
                    <a:moveTo>
                      <a:pt x="11332" y="1"/>
                    </a:moveTo>
                    <a:lnTo>
                      <a:pt x="10746" y="13"/>
                    </a:lnTo>
                    <a:lnTo>
                      <a:pt x="10172" y="26"/>
                    </a:lnTo>
                    <a:lnTo>
                      <a:pt x="9610" y="63"/>
                    </a:lnTo>
                    <a:lnTo>
                      <a:pt x="9048" y="113"/>
                    </a:lnTo>
                    <a:lnTo>
                      <a:pt x="8499" y="176"/>
                    </a:lnTo>
                    <a:lnTo>
                      <a:pt x="7963" y="238"/>
                    </a:lnTo>
                    <a:lnTo>
                      <a:pt x="7439" y="325"/>
                    </a:lnTo>
                    <a:lnTo>
                      <a:pt x="6927" y="425"/>
                    </a:lnTo>
                    <a:lnTo>
                      <a:pt x="6415" y="525"/>
                    </a:lnTo>
                    <a:lnTo>
                      <a:pt x="5929" y="650"/>
                    </a:lnTo>
                    <a:lnTo>
                      <a:pt x="5454" y="775"/>
                    </a:lnTo>
                    <a:lnTo>
                      <a:pt x="4993" y="912"/>
                    </a:lnTo>
                    <a:lnTo>
                      <a:pt x="4556" y="1062"/>
                    </a:lnTo>
                    <a:lnTo>
                      <a:pt x="4119" y="1224"/>
                    </a:lnTo>
                    <a:lnTo>
                      <a:pt x="3707" y="1386"/>
                    </a:lnTo>
                    <a:lnTo>
                      <a:pt x="3320" y="1561"/>
                    </a:lnTo>
                    <a:lnTo>
                      <a:pt x="2946" y="1748"/>
                    </a:lnTo>
                    <a:lnTo>
                      <a:pt x="2584" y="1935"/>
                    </a:lnTo>
                    <a:lnTo>
                      <a:pt x="2247" y="2147"/>
                    </a:lnTo>
                    <a:lnTo>
                      <a:pt x="1935" y="2347"/>
                    </a:lnTo>
                    <a:lnTo>
                      <a:pt x="1635" y="2572"/>
                    </a:lnTo>
                    <a:lnTo>
                      <a:pt x="1361" y="2796"/>
                    </a:lnTo>
                    <a:lnTo>
                      <a:pt x="1111" y="3021"/>
                    </a:lnTo>
                    <a:lnTo>
                      <a:pt x="887" y="3258"/>
                    </a:lnTo>
                    <a:lnTo>
                      <a:pt x="687" y="3495"/>
                    </a:lnTo>
                    <a:lnTo>
                      <a:pt x="500" y="3745"/>
                    </a:lnTo>
                    <a:lnTo>
                      <a:pt x="350" y="3994"/>
                    </a:lnTo>
                    <a:lnTo>
                      <a:pt x="225" y="4256"/>
                    </a:lnTo>
                    <a:lnTo>
                      <a:pt x="125" y="4519"/>
                    </a:lnTo>
                    <a:lnTo>
                      <a:pt x="51" y="4781"/>
                    </a:lnTo>
                    <a:lnTo>
                      <a:pt x="13" y="5055"/>
                    </a:lnTo>
                    <a:lnTo>
                      <a:pt x="1" y="5330"/>
                    </a:lnTo>
                    <a:lnTo>
                      <a:pt x="13" y="5604"/>
                    </a:lnTo>
                    <a:lnTo>
                      <a:pt x="51" y="5879"/>
                    </a:lnTo>
                    <a:lnTo>
                      <a:pt x="125" y="6141"/>
                    </a:lnTo>
                    <a:lnTo>
                      <a:pt x="225" y="6403"/>
                    </a:lnTo>
                    <a:lnTo>
                      <a:pt x="350" y="6665"/>
                    </a:lnTo>
                    <a:lnTo>
                      <a:pt x="500" y="6915"/>
                    </a:lnTo>
                    <a:lnTo>
                      <a:pt x="687" y="7164"/>
                    </a:lnTo>
                    <a:lnTo>
                      <a:pt x="887" y="7401"/>
                    </a:lnTo>
                    <a:lnTo>
                      <a:pt x="1111" y="7638"/>
                    </a:lnTo>
                    <a:lnTo>
                      <a:pt x="1361" y="7863"/>
                    </a:lnTo>
                    <a:lnTo>
                      <a:pt x="1635" y="8088"/>
                    </a:lnTo>
                    <a:lnTo>
                      <a:pt x="1935" y="8312"/>
                    </a:lnTo>
                    <a:lnTo>
                      <a:pt x="2247" y="8512"/>
                    </a:lnTo>
                    <a:lnTo>
                      <a:pt x="2584" y="8712"/>
                    </a:lnTo>
                    <a:lnTo>
                      <a:pt x="2946" y="8911"/>
                    </a:lnTo>
                    <a:lnTo>
                      <a:pt x="3320" y="9099"/>
                    </a:lnTo>
                    <a:lnTo>
                      <a:pt x="3707" y="9273"/>
                    </a:lnTo>
                    <a:lnTo>
                      <a:pt x="4119" y="9436"/>
                    </a:lnTo>
                    <a:lnTo>
                      <a:pt x="4556" y="9598"/>
                    </a:lnTo>
                    <a:lnTo>
                      <a:pt x="4993" y="9748"/>
                    </a:lnTo>
                    <a:lnTo>
                      <a:pt x="5454" y="9885"/>
                    </a:lnTo>
                    <a:lnTo>
                      <a:pt x="5929" y="10010"/>
                    </a:lnTo>
                    <a:lnTo>
                      <a:pt x="6415" y="10134"/>
                    </a:lnTo>
                    <a:lnTo>
                      <a:pt x="6927" y="10234"/>
                    </a:lnTo>
                    <a:lnTo>
                      <a:pt x="7439" y="10334"/>
                    </a:lnTo>
                    <a:lnTo>
                      <a:pt x="7963" y="10421"/>
                    </a:lnTo>
                    <a:lnTo>
                      <a:pt x="8499" y="10484"/>
                    </a:lnTo>
                    <a:lnTo>
                      <a:pt x="9048" y="10546"/>
                    </a:lnTo>
                    <a:lnTo>
                      <a:pt x="9610" y="10596"/>
                    </a:lnTo>
                    <a:lnTo>
                      <a:pt x="10172" y="10634"/>
                    </a:lnTo>
                    <a:lnTo>
                      <a:pt x="10746" y="10646"/>
                    </a:lnTo>
                    <a:lnTo>
                      <a:pt x="11332" y="10659"/>
                    </a:lnTo>
                    <a:lnTo>
                      <a:pt x="11919" y="10646"/>
                    </a:lnTo>
                    <a:lnTo>
                      <a:pt x="12493" y="10634"/>
                    </a:lnTo>
                    <a:lnTo>
                      <a:pt x="13067" y="10596"/>
                    </a:lnTo>
                    <a:lnTo>
                      <a:pt x="13616" y="10546"/>
                    </a:lnTo>
                    <a:lnTo>
                      <a:pt x="14165" y="10484"/>
                    </a:lnTo>
                    <a:lnTo>
                      <a:pt x="14702" y="10421"/>
                    </a:lnTo>
                    <a:lnTo>
                      <a:pt x="15238" y="10334"/>
                    </a:lnTo>
                    <a:lnTo>
                      <a:pt x="15750" y="10234"/>
                    </a:lnTo>
                    <a:lnTo>
                      <a:pt x="16249" y="10134"/>
                    </a:lnTo>
                    <a:lnTo>
                      <a:pt x="16736" y="10010"/>
                    </a:lnTo>
                    <a:lnTo>
                      <a:pt x="17210" y="9885"/>
                    </a:lnTo>
                    <a:lnTo>
                      <a:pt x="17672" y="9748"/>
                    </a:lnTo>
                    <a:lnTo>
                      <a:pt x="18121" y="9598"/>
                    </a:lnTo>
                    <a:lnTo>
                      <a:pt x="18546" y="9436"/>
                    </a:lnTo>
                    <a:lnTo>
                      <a:pt x="18957" y="9273"/>
                    </a:lnTo>
                    <a:lnTo>
                      <a:pt x="19357" y="9099"/>
                    </a:lnTo>
                    <a:lnTo>
                      <a:pt x="19731" y="8911"/>
                    </a:lnTo>
                    <a:lnTo>
                      <a:pt x="20081" y="8712"/>
                    </a:lnTo>
                    <a:lnTo>
                      <a:pt x="20418" y="8512"/>
                    </a:lnTo>
                    <a:lnTo>
                      <a:pt x="20742" y="8312"/>
                    </a:lnTo>
                    <a:lnTo>
                      <a:pt x="21029" y="8088"/>
                    </a:lnTo>
                    <a:lnTo>
                      <a:pt x="21304" y="7863"/>
                    </a:lnTo>
                    <a:lnTo>
                      <a:pt x="21553" y="7638"/>
                    </a:lnTo>
                    <a:lnTo>
                      <a:pt x="21778" y="7401"/>
                    </a:lnTo>
                    <a:lnTo>
                      <a:pt x="21990" y="7164"/>
                    </a:lnTo>
                    <a:lnTo>
                      <a:pt x="22165" y="6915"/>
                    </a:lnTo>
                    <a:lnTo>
                      <a:pt x="22315" y="6665"/>
                    </a:lnTo>
                    <a:lnTo>
                      <a:pt x="22439" y="6403"/>
                    </a:lnTo>
                    <a:lnTo>
                      <a:pt x="22539" y="6141"/>
                    </a:lnTo>
                    <a:lnTo>
                      <a:pt x="22614" y="5879"/>
                    </a:lnTo>
                    <a:lnTo>
                      <a:pt x="22664" y="5604"/>
                    </a:lnTo>
                    <a:lnTo>
                      <a:pt x="22676" y="5330"/>
                    </a:lnTo>
                    <a:lnTo>
                      <a:pt x="22664" y="5055"/>
                    </a:lnTo>
                    <a:lnTo>
                      <a:pt x="22614" y="4781"/>
                    </a:lnTo>
                    <a:lnTo>
                      <a:pt x="22539" y="4519"/>
                    </a:lnTo>
                    <a:lnTo>
                      <a:pt x="22439" y="4256"/>
                    </a:lnTo>
                    <a:lnTo>
                      <a:pt x="22315" y="3994"/>
                    </a:lnTo>
                    <a:lnTo>
                      <a:pt x="22165" y="3745"/>
                    </a:lnTo>
                    <a:lnTo>
                      <a:pt x="21990" y="3495"/>
                    </a:lnTo>
                    <a:lnTo>
                      <a:pt x="21778" y="3258"/>
                    </a:lnTo>
                    <a:lnTo>
                      <a:pt x="21553" y="3021"/>
                    </a:lnTo>
                    <a:lnTo>
                      <a:pt x="21304" y="2796"/>
                    </a:lnTo>
                    <a:lnTo>
                      <a:pt x="21029" y="2572"/>
                    </a:lnTo>
                    <a:lnTo>
                      <a:pt x="20742" y="2347"/>
                    </a:lnTo>
                    <a:lnTo>
                      <a:pt x="20418" y="2147"/>
                    </a:lnTo>
                    <a:lnTo>
                      <a:pt x="20081" y="1935"/>
                    </a:lnTo>
                    <a:lnTo>
                      <a:pt x="19731" y="1748"/>
                    </a:lnTo>
                    <a:lnTo>
                      <a:pt x="19357" y="1561"/>
                    </a:lnTo>
                    <a:lnTo>
                      <a:pt x="18957" y="1386"/>
                    </a:lnTo>
                    <a:lnTo>
                      <a:pt x="18546" y="1224"/>
                    </a:lnTo>
                    <a:lnTo>
                      <a:pt x="18121" y="1062"/>
                    </a:lnTo>
                    <a:lnTo>
                      <a:pt x="17672" y="912"/>
                    </a:lnTo>
                    <a:lnTo>
                      <a:pt x="17210" y="775"/>
                    </a:lnTo>
                    <a:lnTo>
                      <a:pt x="16736" y="650"/>
                    </a:lnTo>
                    <a:lnTo>
                      <a:pt x="16249" y="525"/>
                    </a:lnTo>
                    <a:lnTo>
                      <a:pt x="15750" y="425"/>
                    </a:lnTo>
                    <a:lnTo>
                      <a:pt x="15238" y="325"/>
                    </a:lnTo>
                    <a:lnTo>
                      <a:pt x="14702" y="238"/>
                    </a:lnTo>
                    <a:lnTo>
                      <a:pt x="14165" y="176"/>
                    </a:lnTo>
                    <a:lnTo>
                      <a:pt x="13616" y="113"/>
                    </a:lnTo>
                    <a:lnTo>
                      <a:pt x="13067" y="63"/>
                    </a:lnTo>
                    <a:lnTo>
                      <a:pt x="12493" y="26"/>
                    </a:lnTo>
                    <a:lnTo>
                      <a:pt x="11919" y="13"/>
                    </a:lnTo>
                    <a:lnTo>
                      <a:pt x="11332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505;p57">
                <a:extLst>
                  <a:ext uri="{FF2B5EF4-FFF2-40B4-BE49-F238E27FC236}">
                    <a16:creationId xmlns:a16="http://schemas.microsoft.com/office/drawing/2014/main" id="{A4222CB7-83D7-03FC-8873-7D481DC2BCD4}"/>
                  </a:ext>
                </a:extLst>
              </p:cNvPr>
              <p:cNvSpPr/>
              <p:nvPr/>
            </p:nvSpPr>
            <p:spPr>
              <a:xfrm>
                <a:off x="6348776" y="1711046"/>
                <a:ext cx="882505" cy="354535"/>
              </a:xfrm>
              <a:custGeom>
                <a:avLst/>
                <a:gdLst/>
                <a:ahLst/>
                <a:cxnLst/>
                <a:rect l="l" t="t" r="r" b="b"/>
                <a:pathLst>
                  <a:path w="19107" h="7676" extrusionOk="0">
                    <a:moveTo>
                      <a:pt x="9060" y="1"/>
                    </a:moveTo>
                    <a:lnTo>
                      <a:pt x="8574" y="13"/>
                    </a:lnTo>
                    <a:lnTo>
                      <a:pt x="8099" y="38"/>
                    </a:lnTo>
                    <a:lnTo>
                      <a:pt x="7625" y="76"/>
                    </a:lnTo>
                    <a:lnTo>
                      <a:pt x="7163" y="126"/>
                    </a:lnTo>
                    <a:lnTo>
                      <a:pt x="6714" y="176"/>
                    </a:lnTo>
                    <a:lnTo>
                      <a:pt x="6265" y="238"/>
                    </a:lnTo>
                    <a:lnTo>
                      <a:pt x="5841" y="300"/>
                    </a:lnTo>
                    <a:lnTo>
                      <a:pt x="5416" y="375"/>
                    </a:lnTo>
                    <a:lnTo>
                      <a:pt x="5004" y="463"/>
                    </a:lnTo>
                    <a:lnTo>
                      <a:pt x="4605" y="550"/>
                    </a:lnTo>
                    <a:lnTo>
                      <a:pt x="4218" y="650"/>
                    </a:lnTo>
                    <a:lnTo>
                      <a:pt x="3844" y="762"/>
                    </a:lnTo>
                    <a:lnTo>
                      <a:pt x="3482" y="875"/>
                    </a:lnTo>
                    <a:lnTo>
                      <a:pt x="3133" y="999"/>
                    </a:lnTo>
                    <a:lnTo>
                      <a:pt x="2796" y="1124"/>
                    </a:lnTo>
                    <a:lnTo>
                      <a:pt x="2484" y="1261"/>
                    </a:lnTo>
                    <a:lnTo>
                      <a:pt x="2184" y="1399"/>
                    </a:lnTo>
                    <a:lnTo>
                      <a:pt x="1897" y="1536"/>
                    </a:lnTo>
                    <a:lnTo>
                      <a:pt x="1635" y="1686"/>
                    </a:lnTo>
                    <a:lnTo>
                      <a:pt x="1385" y="1848"/>
                    </a:lnTo>
                    <a:lnTo>
                      <a:pt x="1148" y="2010"/>
                    </a:lnTo>
                    <a:lnTo>
                      <a:pt x="936" y="2172"/>
                    </a:lnTo>
                    <a:lnTo>
                      <a:pt x="749" y="2347"/>
                    </a:lnTo>
                    <a:lnTo>
                      <a:pt x="574" y="2522"/>
                    </a:lnTo>
                    <a:lnTo>
                      <a:pt x="424" y="2697"/>
                    </a:lnTo>
                    <a:lnTo>
                      <a:pt x="300" y="2884"/>
                    </a:lnTo>
                    <a:lnTo>
                      <a:pt x="187" y="3058"/>
                    </a:lnTo>
                    <a:lnTo>
                      <a:pt x="112" y="3258"/>
                    </a:lnTo>
                    <a:lnTo>
                      <a:pt x="50" y="3445"/>
                    </a:lnTo>
                    <a:lnTo>
                      <a:pt x="13" y="3645"/>
                    </a:lnTo>
                    <a:lnTo>
                      <a:pt x="0" y="3832"/>
                    </a:lnTo>
                    <a:lnTo>
                      <a:pt x="13" y="4032"/>
                    </a:lnTo>
                    <a:lnTo>
                      <a:pt x="50" y="4232"/>
                    </a:lnTo>
                    <a:lnTo>
                      <a:pt x="112" y="4419"/>
                    </a:lnTo>
                    <a:lnTo>
                      <a:pt x="187" y="4606"/>
                    </a:lnTo>
                    <a:lnTo>
                      <a:pt x="300" y="4793"/>
                    </a:lnTo>
                    <a:lnTo>
                      <a:pt x="424" y="4980"/>
                    </a:lnTo>
                    <a:lnTo>
                      <a:pt x="574" y="5155"/>
                    </a:lnTo>
                    <a:lnTo>
                      <a:pt x="749" y="5330"/>
                    </a:lnTo>
                    <a:lnTo>
                      <a:pt x="936" y="5505"/>
                    </a:lnTo>
                    <a:lnTo>
                      <a:pt x="1148" y="5667"/>
                    </a:lnTo>
                    <a:lnTo>
                      <a:pt x="1385" y="5829"/>
                    </a:lnTo>
                    <a:lnTo>
                      <a:pt x="1635" y="5979"/>
                    </a:lnTo>
                    <a:lnTo>
                      <a:pt x="1897" y="6128"/>
                    </a:lnTo>
                    <a:lnTo>
                      <a:pt x="2184" y="6278"/>
                    </a:lnTo>
                    <a:lnTo>
                      <a:pt x="2484" y="6416"/>
                    </a:lnTo>
                    <a:lnTo>
                      <a:pt x="2796" y="6553"/>
                    </a:lnTo>
                    <a:lnTo>
                      <a:pt x="3133" y="6678"/>
                    </a:lnTo>
                    <a:lnTo>
                      <a:pt x="3482" y="6802"/>
                    </a:lnTo>
                    <a:lnTo>
                      <a:pt x="3844" y="6915"/>
                    </a:lnTo>
                    <a:lnTo>
                      <a:pt x="4218" y="7015"/>
                    </a:lnTo>
                    <a:lnTo>
                      <a:pt x="4605" y="7114"/>
                    </a:lnTo>
                    <a:lnTo>
                      <a:pt x="5004" y="7214"/>
                    </a:lnTo>
                    <a:lnTo>
                      <a:pt x="5416" y="7302"/>
                    </a:lnTo>
                    <a:lnTo>
                      <a:pt x="5841" y="7376"/>
                    </a:lnTo>
                    <a:lnTo>
                      <a:pt x="6265" y="7439"/>
                    </a:lnTo>
                    <a:lnTo>
                      <a:pt x="6714" y="7501"/>
                    </a:lnTo>
                    <a:lnTo>
                      <a:pt x="7163" y="7551"/>
                    </a:lnTo>
                    <a:lnTo>
                      <a:pt x="7625" y="7601"/>
                    </a:lnTo>
                    <a:lnTo>
                      <a:pt x="8099" y="7626"/>
                    </a:lnTo>
                    <a:lnTo>
                      <a:pt x="8574" y="7651"/>
                    </a:lnTo>
                    <a:lnTo>
                      <a:pt x="9060" y="7676"/>
                    </a:lnTo>
                    <a:lnTo>
                      <a:pt x="10046" y="7676"/>
                    </a:lnTo>
                    <a:lnTo>
                      <a:pt x="10533" y="7651"/>
                    </a:lnTo>
                    <a:lnTo>
                      <a:pt x="11007" y="7626"/>
                    </a:lnTo>
                    <a:lnTo>
                      <a:pt x="11481" y="7601"/>
                    </a:lnTo>
                    <a:lnTo>
                      <a:pt x="11943" y="7551"/>
                    </a:lnTo>
                    <a:lnTo>
                      <a:pt x="12393" y="7501"/>
                    </a:lnTo>
                    <a:lnTo>
                      <a:pt x="12842" y="7439"/>
                    </a:lnTo>
                    <a:lnTo>
                      <a:pt x="13279" y="7376"/>
                    </a:lnTo>
                    <a:lnTo>
                      <a:pt x="13703" y="7302"/>
                    </a:lnTo>
                    <a:lnTo>
                      <a:pt x="14115" y="7214"/>
                    </a:lnTo>
                    <a:lnTo>
                      <a:pt x="14514" y="7114"/>
                    </a:lnTo>
                    <a:lnTo>
                      <a:pt x="14901" y="7015"/>
                    </a:lnTo>
                    <a:lnTo>
                      <a:pt x="15275" y="6915"/>
                    </a:lnTo>
                    <a:lnTo>
                      <a:pt x="15637" y="6802"/>
                    </a:lnTo>
                    <a:lnTo>
                      <a:pt x="15987" y="6678"/>
                    </a:lnTo>
                    <a:lnTo>
                      <a:pt x="16311" y="6553"/>
                    </a:lnTo>
                    <a:lnTo>
                      <a:pt x="16636" y="6416"/>
                    </a:lnTo>
                    <a:lnTo>
                      <a:pt x="16935" y="6278"/>
                    </a:lnTo>
                    <a:lnTo>
                      <a:pt x="17210" y="6128"/>
                    </a:lnTo>
                    <a:lnTo>
                      <a:pt x="17484" y="5979"/>
                    </a:lnTo>
                    <a:lnTo>
                      <a:pt x="17734" y="5829"/>
                    </a:lnTo>
                    <a:lnTo>
                      <a:pt x="17959" y="5667"/>
                    </a:lnTo>
                    <a:lnTo>
                      <a:pt x="18171" y="5505"/>
                    </a:lnTo>
                    <a:lnTo>
                      <a:pt x="18358" y="5330"/>
                    </a:lnTo>
                    <a:lnTo>
                      <a:pt x="18533" y="5155"/>
                    </a:lnTo>
                    <a:lnTo>
                      <a:pt x="18682" y="4980"/>
                    </a:lnTo>
                    <a:lnTo>
                      <a:pt x="18807" y="4793"/>
                    </a:lnTo>
                    <a:lnTo>
                      <a:pt x="18919" y="4606"/>
                    </a:lnTo>
                    <a:lnTo>
                      <a:pt x="19007" y="4419"/>
                    </a:lnTo>
                    <a:lnTo>
                      <a:pt x="19069" y="4232"/>
                    </a:lnTo>
                    <a:lnTo>
                      <a:pt x="19094" y="4032"/>
                    </a:lnTo>
                    <a:lnTo>
                      <a:pt x="19107" y="3832"/>
                    </a:lnTo>
                    <a:lnTo>
                      <a:pt x="19094" y="3645"/>
                    </a:lnTo>
                    <a:lnTo>
                      <a:pt x="19069" y="3445"/>
                    </a:lnTo>
                    <a:lnTo>
                      <a:pt x="19007" y="3258"/>
                    </a:lnTo>
                    <a:lnTo>
                      <a:pt x="18919" y="3058"/>
                    </a:lnTo>
                    <a:lnTo>
                      <a:pt x="18807" y="2884"/>
                    </a:lnTo>
                    <a:lnTo>
                      <a:pt x="18682" y="2697"/>
                    </a:lnTo>
                    <a:lnTo>
                      <a:pt x="18533" y="2522"/>
                    </a:lnTo>
                    <a:lnTo>
                      <a:pt x="18358" y="2347"/>
                    </a:lnTo>
                    <a:lnTo>
                      <a:pt x="18171" y="2172"/>
                    </a:lnTo>
                    <a:lnTo>
                      <a:pt x="17959" y="2010"/>
                    </a:lnTo>
                    <a:lnTo>
                      <a:pt x="17734" y="1848"/>
                    </a:lnTo>
                    <a:lnTo>
                      <a:pt x="17484" y="1686"/>
                    </a:lnTo>
                    <a:lnTo>
                      <a:pt x="17210" y="1536"/>
                    </a:lnTo>
                    <a:lnTo>
                      <a:pt x="16935" y="1399"/>
                    </a:lnTo>
                    <a:lnTo>
                      <a:pt x="16636" y="1261"/>
                    </a:lnTo>
                    <a:lnTo>
                      <a:pt x="16311" y="1124"/>
                    </a:lnTo>
                    <a:lnTo>
                      <a:pt x="15987" y="999"/>
                    </a:lnTo>
                    <a:lnTo>
                      <a:pt x="15637" y="875"/>
                    </a:lnTo>
                    <a:lnTo>
                      <a:pt x="15275" y="762"/>
                    </a:lnTo>
                    <a:lnTo>
                      <a:pt x="14901" y="650"/>
                    </a:lnTo>
                    <a:lnTo>
                      <a:pt x="14514" y="550"/>
                    </a:lnTo>
                    <a:lnTo>
                      <a:pt x="14115" y="463"/>
                    </a:lnTo>
                    <a:lnTo>
                      <a:pt x="13703" y="375"/>
                    </a:lnTo>
                    <a:lnTo>
                      <a:pt x="13279" y="300"/>
                    </a:lnTo>
                    <a:lnTo>
                      <a:pt x="12842" y="238"/>
                    </a:lnTo>
                    <a:lnTo>
                      <a:pt x="12393" y="176"/>
                    </a:lnTo>
                    <a:lnTo>
                      <a:pt x="11943" y="126"/>
                    </a:lnTo>
                    <a:lnTo>
                      <a:pt x="11481" y="76"/>
                    </a:lnTo>
                    <a:lnTo>
                      <a:pt x="11007" y="38"/>
                    </a:lnTo>
                    <a:lnTo>
                      <a:pt x="10533" y="13"/>
                    </a:lnTo>
                    <a:lnTo>
                      <a:pt x="10046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506;p57">
                <a:extLst>
                  <a:ext uri="{FF2B5EF4-FFF2-40B4-BE49-F238E27FC236}">
                    <a16:creationId xmlns:a16="http://schemas.microsoft.com/office/drawing/2014/main" id="{4C89F1AA-51B2-3747-B2F1-5D3A95ED5BC7}"/>
                  </a:ext>
                </a:extLst>
              </p:cNvPr>
              <p:cNvSpPr/>
              <p:nvPr/>
            </p:nvSpPr>
            <p:spPr>
              <a:xfrm>
                <a:off x="6270354" y="2904740"/>
                <a:ext cx="1064714" cy="915944"/>
              </a:xfrm>
              <a:custGeom>
                <a:avLst/>
                <a:gdLst/>
                <a:ahLst/>
                <a:cxnLst/>
                <a:rect l="l" t="t" r="r" b="b"/>
                <a:pathLst>
                  <a:path w="23052" h="19831" extrusionOk="0">
                    <a:moveTo>
                      <a:pt x="1" y="0"/>
                    </a:moveTo>
                    <a:lnTo>
                      <a:pt x="1" y="14514"/>
                    </a:lnTo>
                    <a:lnTo>
                      <a:pt x="13" y="14789"/>
                    </a:lnTo>
                    <a:lnTo>
                      <a:pt x="63" y="15051"/>
                    </a:lnTo>
                    <a:lnTo>
                      <a:pt x="138" y="15326"/>
                    </a:lnTo>
                    <a:lnTo>
                      <a:pt x="238" y="15588"/>
                    </a:lnTo>
                    <a:lnTo>
                      <a:pt x="363" y="15837"/>
                    </a:lnTo>
                    <a:lnTo>
                      <a:pt x="512" y="16099"/>
                    </a:lnTo>
                    <a:lnTo>
                      <a:pt x="700" y="16336"/>
                    </a:lnTo>
                    <a:lnTo>
                      <a:pt x="899" y="16586"/>
                    </a:lnTo>
                    <a:lnTo>
                      <a:pt x="1136" y="16823"/>
                    </a:lnTo>
                    <a:lnTo>
                      <a:pt x="1386" y="17048"/>
                    </a:lnTo>
                    <a:lnTo>
                      <a:pt x="1661" y="17272"/>
                    </a:lnTo>
                    <a:lnTo>
                      <a:pt x="1960" y="17485"/>
                    </a:lnTo>
                    <a:lnTo>
                      <a:pt x="2285" y="17697"/>
                    </a:lnTo>
                    <a:lnTo>
                      <a:pt x="2622" y="17896"/>
                    </a:lnTo>
                    <a:lnTo>
                      <a:pt x="2984" y="18096"/>
                    </a:lnTo>
                    <a:lnTo>
                      <a:pt x="3358" y="18271"/>
                    </a:lnTo>
                    <a:lnTo>
                      <a:pt x="3757" y="18458"/>
                    </a:lnTo>
                    <a:lnTo>
                      <a:pt x="4182" y="18620"/>
                    </a:lnTo>
                    <a:lnTo>
                      <a:pt x="4618" y="18782"/>
                    </a:lnTo>
                    <a:lnTo>
                      <a:pt x="5068" y="18932"/>
                    </a:lnTo>
                    <a:lnTo>
                      <a:pt x="5529" y="19069"/>
                    </a:lnTo>
                    <a:lnTo>
                      <a:pt x="6016" y="19194"/>
                    </a:lnTo>
                    <a:lnTo>
                      <a:pt x="6515" y="19307"/>
                    </a:lnTo>
                    <a:lnTo>
                      <a:pt x="7027" y="19419"/>
                    </a:lnTo>
                    <a:lnTo>
                      <a:pt x="7551" y="19519"/>
                    </a:lnTo>
                    <a:lnTo>
                      <a:pt x="8088" y="19594"/>
                    </a:lnTo>
                    <a:lnTo>
                      <a:pt x="8637" y="19669"/>
                    </a:lnTo>
                    <a:lnTo>
                      <a:pt x="9186" y="19731"/>
                    </a:lnTo>
                    <a:lnTo>
                      <a:pt x="9760" y="19781"/>
                    </a:lnTo>
                    <a:lnTo>
                      <a:pt x="10347" y="19806"/>
                    </a:lnTo>
                    <a:lnTo>
                      <a:pt x="10933" y="19831"/>
                    </a:lnTo>
                    <a:lnTo>
                      <a:pt x="12119" y="19831"/>
                    </a:lnTo>
                    <a:lnTo>
                      <a:pt x="12705" y="19806"/>
                    </a:lnTo>
                    <a:lnTo>
                      <a:pt x="13292" y="19781"/>
                    </a:lnTo>
                    <a:lnTo>
                      <a:pt x="13853" y="19731"/>
                    </a:lnTo>
                    <a:lnTo>
                      <a:pt x="14415" y="19669"/>
                    </a:lnTo>
                    <a:lnTo>
                      <a:pt x="14964" y="19594"/>
                    </a:lnTo>
                    <a:lnTo>
                      <a:pt x="15501" y="19519"/>
                    </a:lnTo>
                    <a:lnTo>
                      <a:pt x="16025" y="19419"/>
                    </a:lnTo>
                    <a:lnTo>
                      <a:pt x="16537" y="19307"/>
                    </a:lnTo>
                    <a:lnTo>
                      <a:pt x="17036" y="19194"/>
                    </a:lnTo>
                    <a:lnTo>
                      <a:pt x="17522" y="19069"/>
                    </a:lnTo>
                    <a:lnTo>
                      <a:pt x="17984" y="18932"/>
                    </a:lnTo>
                    <a:lnTo>
                      <a:pt x="18433" y="18782"/>
                    </a:lnTo>
                    <a:lnTo>
                      <a:pt x="18870" y="18620"/>
                    </a:lnTo>
                    <a:lnTo>
                      <a:pt x="19282" y="18458"/>
                    </a:lnTo>
                    <a:lnTo>
                      <a:pt x="19681" y="18271"/>
                    </a:lnTo>
                    <a:lnTo>
                      <a:pt x="20068" y="18096"/>
                    </a:lnTo>
                    <a:lnTo>
                      <a:pt x="20430" y="17896"/>
                    </a:lnTo>
                    <a:lnTo>
                      <a:pt x="20767" y="17697"/>
                    </a:lnTo>
                    <a:lnTo>
                      <a:pt x="21092" y="17485"/>
                    </a:lnTo>
                    <a:lnTo>
                      <a:pt x="21391" y="17272"/>
                    </a:lnTo>
                    <a:lnTo>
                      <a:pt x="21666" y="17048"/>
                    </a:lnTo>
                    <a:lnTo>
                      <a:pt x="21915" y="16823"/>
                    </a:lnTo>
                    <a:lnTo>
                      <a:pt x="22152" y="16586"/>
                    </a:lnTo>
                    <a:lnTo>
                      <a:pt x="22352" y="16336"/>
                    </a:lnTo>
                    <a:lnTo>
                      <a:pt x="22539" y="16099"/>
                    </a:lnTo>
                    <a:lnTo>
                      <a:pt x="22689" y="15837"/>
                    </a:lnTo>
                    <a:lnTo>
                      <a:pt x="22814" y="15588"/>
                    </a:lnTo>
                    <a:lnTo>
                      <a:pt x="22914" y="15326"/>
                    </a:lnTo>
                    <a:lnTo>
                      <a:pt x="22989" y="15051"/>
                    </a:lnTo>
                    <a:lnTo>
                      <a:pt x="23039" y="14789"/>
                    </a:lnTo>
                    <a:lnTo>
                      <a:pt x="23051" y="14514"/>
                    </a:lnTo>
                    <a:lnTo>
                      <a:pt x="23051" y="0"/>
                    </a:lnTo>
                    <a:lnTo>
                      <a:pt x="22914" y="225"/>
                    </a:lnTo>
                    <a:lnTo>
                      <a:pt x="22752" y="450"/>
                    </a:lnTo>
                    <a:lnTo>
                      <a:pt x="22589" y="662"/>
                    </a:lnTo>
                    <a:lnTo>
                      <a:pt x="22390" y="874"/>
                    </a:lnTo>
                    <a:lnTo>
                      <a:pt x="22190" y="1086"/>
                    </a:lnTo>
                    <a:lnTo>
                      <a:pt x="21965" y="1286"/>
                    </a:lnTo>
                    <a:lnTo>
                      <a:pt x="21716" y="1486"/>
                    </a:lnTo>
                    <a:lnTo>
                      <a:pt x="21466" y="1685"/>
                    </a:lnTo>
                    <a:lnTo>
                      <a:pt x="21192" y="1872"/>
                    </a:lnTo>
                    <a:lnTo>
                      <a:pt x="20904" y="2047"/>
                    </a:lnTo>
                    <a:lnTo>
                      <a:pt x="20592" y="2234"/>
                    </a:lnTo>
                    <a:lnTo>
                      <a:pt x="20281" y="2397"/>
                    </a:lnTo>
                    <a:lnTo>
                      <a:pt x="19944" y="2571"/>
                    </a:lnTo>
                    <a:lnTo>
                      <a:pt x="19607" y="2721"/>
                    </a:lnTo>
                    <a:lnTo>
                      <a:pt x="19245" y="2871"/>
                    </a:lnTo>
                    <a:lnTo>
                      <a:pt x="18870" y="3021"/>
                    </a:lnTo>
                    <a:lnTo>
                      <a:pt x="18483" y="3158"/>
                    </a:lnTo>
                    <a:lnTo>
                      <a:pt x="18097" y="3295"/>
                    </a:lnTo>
                    <a:lnTo>
                      <a:pt x="17685" y="3407"/>
                    </a:lnTo>
                    <a:lnTo>
                      <a:pt x="17260" y="3532"/>
                    </a:lnTo>
                    <a:lnTo>
                      <a:pt x="16836" y="3632"/>
                    </a:lnTo>
                    <a:lnTo>
                      <a:pt x="16399" y="3732"/>
                    </a:lnTo>
                    <a:lnTo>
                      <a:pt x="15950" y="3819"/>
                    </a:lnTo>
                    <a:lnTo>
                      <a:pt x="15488" y="3907"/>
                    </a:lnTo>
                    <a:lnTo>
                      <a:pt x="15027" y="3981"/>
                    </a:lnTo>
                    <a:lnTo>
                      <a:pt x="14540" y="4044"/>
                    </a:lnTo>
                    <a:lnTo>
                      <a:pt x="14053" y="4094"/>
                    </a:lnTo>
                    <a:lnTo>
                      <a:pt x="13566" y="4144"/>
                    </a:lnTo>
                    <a:lnTo>
                      <a:pt x="13067" y="4181"/>
                    </a:lnTo>
                    <a:lnTo>
                      <a:pt x="12556" y="4206"/>
                    </a:lnTo>
                    <a:lnTo>
                      <a:pt x="12044" y="4219"/>
                    </a:lnTo>
                    <a:lnTo>
                      <a:pt x="11520" y="4231"/>
                    </a:lnTo>
                    <a:lnTo>
                      <a:pt x="11008" y="4219"/>
                    </a:lnTo>
                    <a:lnTo>
                      <a:pt x="10496" y="4206"/>
                    </a:lnTo>
                    <a:lnTo>
                      <a:pt x="9985" y="4181"/>
                    </a:lnTo>
                    <a:lnTo>
                      <a:pt x="9485" y="4144"/>
                    </a:lnTo>
                    <a:lnTo>
                      <a:pt x="8986" y="4094"/>
                    </a:lnTo>
                    <a:lnTo>
                      <a:pt x="8512" y="4044"/>
                    </a:lnTo>
                    <a:lnTo>
                      <a:pt x="8025" y="3981"/>
                    </a:lnTo>
                    <a:lnTo>
                      <a:pt x="7564" y="3907"/>
                    </a:lnTo>
                    <a:lnTo>
                      <a:pt x="7102" y="3819"/>
                    </a:lnTo>
                    <a:lnTo>
                      <a:pt x="6653" y="3732"/>
                    </a:lnTo>
                    <a:lnTo>
                      <a:pt x="6216" y="3632"/>
                    </a:lnTo>
                    <a:lnTo>
                      <a:pt x="5779" y="3532"/>
                    </a:lnTo>
                    <a:lnTo>
                      <a:pt x="5367" y="3407"/>
                    </a:lnTo>
                    <a:lnTo>
                      <a:pt x="4955" y="3295"/>
                    </a:lnTo>
                    <a:lnTo>
                      <a:pt x="4568" y="3158"/>
                    </a:lnTo>
                    <a:lnTo>
                      <a:pt x="4182" y="3021"/>
                    </a:lnTo>
                    <a:lnTo>
                      <a:pt x="3807" y="2871"/>
                    </a:lnTo>
                    <a:lnTo>
                      <a:pt x="3445" y="2721"/>
                    </a:lnTo>
                    <a:lnTo>
                      <a:pt x="3108" y="2571"/>
                    </a:lnTo>
                    <a:lnTo>
                      <a:pt x="2771" y="2397"/>
                    </a:lnTo>
                    <a:lnTo>
                      <a:pt x="2459" y="2234"/>
                    </a:lnTo>
                    <a:lnTo>
                      <a:pt x="2147" y="2047"/>
                    </a:lnTo>
                    <a:lnTo>
                      <a:pt x="1860" y="1872"/>
                    </a:lnTo>
                    <a:lnTo>
                      <a:pt x="1586" y="1685"/>
                    </a:lnTo>
                    <a:lnTo>
                      <a:pt x="1336" y="1486"/>
                    </a:lnTo>
                    <a:lnTo>
                      <a:pt x="1087" y="1286"/>
                    </a:lnTo>
                    <a:lnTo>
                      <a:pt x="862" y="1086"/>
                    </a:lnTo>
                    <a:lnTo>
                      <a:pt x="662" y="874"/>
                    </a:lnTo>
                    <a:lnTo>
                      <a:pt x="463" y="662"/>
                    </a:lnTo>
                    <a:lnTo>
                      <a:pt x="288" y="450"/>
                    </a:lnTo>
                    <a:lnTo>
                      <a:pt x="138" y="2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507;p57">
                <a:extLst>
                  <a:ext uri="{FF2B5EF4-FFF2-40B4-BE49-F238E27FC236}">
                    <a16:creationId xmlns:a16="http://schemas.microsoft.com/office/drawing/2014/main" id="{3BD6C84D-55B5-3152-59C3-8D1886323195}"/>
                  </a:ext>
                </a:extLst>
              </p:cNvPr>
              <p:cNvSpPr/>
              <p:nvPr/>
            </p:nvSpPr>
            <p:spPr>
              <a:xfrm>
                <a:off x="6646161" y="1762358"/>
                <a:ext cx="281929" cy="231769"/>
              </a:xfrm>
              <a:custGeom>
                <a:avLst/>
                <a:gdLst/>
                <a:ahLst/>
                <a:cxnLst/>
                <a:rect l="l" t="t" r="r" b="b"/>
                <a:pathLst>
                  <a:path w="6104" h="5018" extrusionOk="0">
                    <a:moveTo>
                      <a:pt x="2709" y="1"/>
                    </a:moveTo>
                    <a:lnTo>
                      <a:pt x="2397" y="26"/>
                    </a:lnTo>
                    <a:lnTo>
                      <a:pt x="2085" y="51"/>
                    </a:lnTo>
                    <a:lnTo>
                      <a:pt x="1798" y="88"/>
                    </a:lnTo>
                    <a:lnTo>
                      <a:pt x="1523" y="138"/>
                    </a:lnTo>
                    <a:lnTo>
                      <a:pt x="1274" y="188"/>
                    </a:lnTo>
                    <a:lnTo>
                      <a:pt x="1049" y="263"/>
                    </a:lnTo>
                    <a:lnTo>
                      <a:pt x="837" y="338"/>
                    </a:lnTo>
                    <a:lnTo>
                      <a:pt x="650" y="412"/>
                    </a:lnTo>
                    <a:lnTo>
                      <a:pt x="475" y="500"/>
                    </a:lnTo>
                    <a:lnTo>
                      <a:pt x="338" y="600"/>
                    </a:lnTo>
                    <a:lnTo>
                      <a:pt x="213" y="700"/>
                    </a:lnTo>
                    <a:lnTo>
                      <a:pt x="125" y="799"/>
                    </a:lnTo>
                    <a:lnTo>
                      <a:pt x="51" y="912"/>
                    </a:lnTo>
                    <a:lnTo>
                      <a:pt x="13" y="1024"/>
                    </a:lnTo>
                    <a:lnTo>
                      <a:pt x="1" y="1149"/>
                    </a:lnTo>
                    <a:lnTo>
                      <a:pt x="1" y="3869"/>
                    </a:lnTo>
                    <a:lnTo>
                      <a:pt x="13" y="3994"/>
                    </a:lnTo>
                    <a:lnTo>
                      <a:pt x="51" y="4106"/>
                    </a:lnTo>
                    <a:lnTo>
                      <a:pt x="125" y="4206"/>
                    </a:lnTo>
                    <a:lnTo>
                      <a:pt x="213" y="4319"/>
                    </a:lnTo>
                    <a:lnTo>
                      <a:pt x="338" y="4418"/>
                    </a:lnTo>
                    <a:lnTo>
                      <a:pt x="475" y="4518"/>
                    </a:lnTo>
                    <a:lnTo>
                      <a:pt x="650" y="4606"/>
                    </a:lnTo>
                    <a:lnTo>
                      <a:pt x="837" y="4681"/>
                    </a:lnTo>
                    <a:lnTo>
                      <a:pt x="1049" y="4755"/>
                    </a:lnTo>
                    <a:lnTo>
                      <a:pt x="1274" y="4818"/>
                    </a:lnTo>
                    <a:lnTo>
                      <a:pt x="1523" y="4880"/>
                    </a:lnTo>
                    <a:lnTo>
                      <a:pt x="1798" y="4930"/>
                    </a:lnTo>
                    <a:lnTo>
                      <a:pt x="2085" y="4968"/>
                    </a:lnTo>
                    <a:lnTo>
                      <a:pt x="2397" y="4993"/>
                    </a:lnTo>
                    <a:lnTo>
                      <a:pt x="2709" y="5005"/>
                    </a:lnTo>
                    <a:lnTo>
                      <a:pt x="3046" y="5017"/>
                    </a:lnTo>
                    <a:lnTo>
                      <a:pt x="3383" y="5005"/>
                    </a:lnTo>
                    <a:lnTo>
                      <a:pt x="3707" y="4993"/>
                    </a:lnTo>
                    <a:lnTo>
                      <a:pt x="4019" y="4968"/>
                    </a:lnTo>
                    <a:lnTo>
                      <a:pt x="4306" y="4930"/>
                    </a:lnTo>
                    <a:lnTo>
                      <a:pt x="4568" y="4880"/>
                    </a:lnTo>
                    <a:lnTo>
                      <a:pt x="4818" y="4818"/>
                    </a:lnTo>
                    <a:lnTo>
                      <a:pt x="5055" y="4755"/>
                    </a:lnTo>
                    <a:lnTo>
                      <a:pt x="5267" y="4681"/>
                    </a:lnTo>
                    <a:lnTo>
                      <a:pt x="5454" y="4606"/>
                    </a:lnTo>
                    <a:lnTo>
                      <a:pt x="5617" y="4518"/>
                    </a:lnTo>
                    <a:lnTo>
                      <a:pt x="5766" y="4418"/>
                    </a:lnTo>
                    <a:lnTo>
                      <a:pt x="5879" y="4319"/>
                    </a:lnTo>
                    <a:lnTo>
                      <a:pt x="5978" y="4206"/>
                    </a:lnTo>
                    <a:lnTo>
                      <a:pt x="6041" y="4106"/>
                    </a:lnTo>
                    <a:lnTo>
                      <a:pt x="6091" y="3994"/>
                    </a:lnTo>
                    <a:lnTo>
                      <a:pt x="6103" y="3869"/>
                    </a:lnTo>
                    <a:lnTo>
                      <a:pt x="6103" y="1149"/>
                    </a:lnTo>
                    <a:lnTo>
                      <a:pt x="6091" y="1024"/>
                    </a:lnTo>
                    <a:lnTo>
                      <a:pt x="6041" y="912"/>
                    </a:lnTo>
                    <a:lnTo>
                      <a:pt x="5978" y="799"/>
                    </a:lnTo>
                    <a:lnTo>
                      <a:pt x="5879" y="700"/>
                    </a:lnTo>
                    <a:lnTo>
                      <a:pt x="5766" y="600"/>
                    </a:lnTo>
                    <a:lnTo>
                      <a:pt x="5617" y="500"/>
                    </a:lnTo>
                    <a:lnTo>
                      <a:pt x="5454" y="412"/>
                    </a:lnTo>
                    <a:lnTo>
                      <a:pt x="5267" y="338"/>
                    </a:lnTo>
                    <a:lnTo>
                      <a:pt x="5055" y="263"/>
                    </a:lnTo>
                    <a:lnTo>
                      <a:pt x="4818" y="188"/>
                    </a:lnTo>
                    <a:lnTo>
                      <a:pt x="4568" y="138"/>
                    </a:lnTo>
                    <a:lnTo>
                      <a:pt x="4306" y="88"/>
                    </a:lnTo>
                    <a:lnTo>
                      <a:pt x="4019" y="51"/>
                    </a:lnTo>
                    <a:lnTo>
                      <a:pt x="3707" y="26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508;p57">
                <a:extLst>
                  <a:ext uri="{FF2B5EF4-FFF2-40B4-BE49-F238E27FC236}">
                    <a16:creationId xmlns:a16="http://schemas.microsoft.com/office/drawing/2014/main" id="{80677AA5-A882-F3F2-6CFF-4DA7AB1ADEA7}"/>
                  </a:ext>
                </a:extLst>
              </p:cNvPr>
              <p:cNvSpPr/>
              <p:nvPr/>
            </p:nvSpPr>
            <p:spPr>
              <a:xfrm>
                <a:off x="6634661" y="1749703"/>
                <a:ext cx="289965" cy="100319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2172" extrusionOk="0">
                    <a:moveTo>
                      <a:pt x="2820" y="0"/>
                    </a:moveTo>
                    <a:lnTo>
                      <a:pt x="2509" y="13"/>
                    </a:lnTo>
                    <a:lnTo>
                      <a:pt x="2209" y="50"/>
                    </a:lnTo>
                    <a:lnTo>
                      <a:pt x="1909" y="75"/>
                    </a:lnTo>
                    <a:lnTo>
                      <a:pt x="1635" y="125"/>
                    </a:lnTo>
                    <a:lnTo>
                      <a:pt x="1385" y="175"/>
                    </a:lnTo>
                    <a:lnTo>
                      <a:pt x="1136" y="237"/>
                    </a:lnTo>
                    <a:lnTo>
                      <a:pt x="911" y="312"/>
                    </a:lnTo>
                    <a:lnTo>
                      <a:pt x="711" y="387"/>
                    </a:lnTo>
                    <a:lnTo>
                      <a:pt x="537" y="474"/>
                    </a:lnTo>
                    <a:lnTo>
                      <a:pt x="374" y="562"/>
                    </a:lnTo>
                    <a:lnTo>
                      <a:pt x="250" y="662"/>
                    </a:lnTo>
                    <a:lnTo>
                      <a:pt x="137" y="761"/>
                    </a:lnTo>
                    <a:lnTo>
                      <a:pt x="62" y="861"/>
                    </a:lnTo>
                    <a:lnTo>
                      <a:pt x="13" y="974"/>
                    </a:lnTo>
                    <a:lnTo>
                      <a:pt x="0" y="1023"/>
                    </a:lnTo>
                    <a:lnTo>
                      <a:pt x="0" y="1086"/>
                    </a:lnTo>
                    <a:lnTo>
                      <a:pt x="0" y="1136"/>
                    </a:lnTo>
                    <a:lnTo>
                      <a:pt x="13" y="1198"/>
                    </a:lnTo>
                    <a:lnTo>
                      <a:pt x="62" y="1298"/>
                    </a:lnTo>
                    <a:lnTo>
                      <a:pt x="137" y="1410"/>
                    </a:lnTo>
                    <a:lnTo>
                      <a:pt x="250" y="1510"/>
                    </a:lnTo>
                    <a:lnTo>
                      <a:pt x="374" y="1597"/>
                    </a:lnTo>
                    <a:lnTo>
                      <a:pt x="537" y="1685"/>
                    </a:lnTo>
                    <a:lnTo>
                      <a:pt x="711" y="1772"/>
                    </a:lnTo>
                    <a:lnTo>
                      <a:pt x="911" y="1847"/>
                    </a:lnTo>
                    <a:lnTo>
                      <a:pt x="1136" y="1922"/>
                    </a:lnTo>
                    <a:lnTo>
                      <a:pt x="1385" y="1984"/>
                    </a:lnTo>
                    <a:lnTo>
                      <a:pt x="1635" y="2034"/>
                    </a:lnTo>
                    <a:lnTo>
                      <a:pt x="1909" y="2084"/>
                    </a:lnTo>
                    <a:lnTo>
                      <a:pt x="2209" y="2122"/>
                    </a:lnTo>
                    <a:lnTo>
                      <a:pt x="2509" y="2147"/>
                    </a:lnTo>
                    <a:lnTo>
                      <a:pt x="2820" y="2159"/>
                    </a:lnTo>
                    <a:lnTo>
                      <a:pt x="3132" y="2172"/>
                    </a:lnTo>
                    <a:lnTo>
                      <a:pt x="3457" y="2159"/>
                    </a:lnTo>
                    <a:lnTo>
                      <a:pt x="3769" y="2147"/>
                    </a:lnTo>
                    <a:lnTo>
                      <a:pt x="4068" y="2122"/>
                    </a:lnTo>
                    <a:lnTo>
                      <a:pt x="4356" y="2084"/>
                    </a:lnTo>
                    <a:lnTo>
                      <a:pt x="4630" y="2034"/>
                    </a:lnTo>
                    <a:lnTo>
                      <a:pt x="4892" y="1984"/>
                    </a:lnTo>
                    <a:lnTo>
                      <a:pt x="5142" y="1922"/>
                    </a:lnTo>
                    <a:lnTo>
                      <a:pt x="5354" y="1847"/>
                    </a:lnTo>
                    <a:lnTo>
                      <a:pt x="5566" y="1772"/>
                    </a:lnTo>
                    <a:lnTo>
                      <a:pt x="5741" y="1685"/>
                    </a:lnTo>
                    <a:lnTo>
                      <a:pt x="5903" y="1597"/>
                    </a:lnTo>
                    <a:lnTo>
                      <a:pt x="6028" y="1510"/>
                    </a:lnTo>
                    <a:lnTo>
                      <a:pt x="6140" y="1410"/>
                    </a:lnTo>
                    <a:lnTo>
                      <a:pt x="6215" y="1298"/>
                    </a:lnTo>
                    <a:lnTo>
                      <a:pt x="6265" y="1198"/>
                    </a:lnTo>
                    <a:lnTo>
                      <a:pt x="6277" y="1136"/>
                    </a:lnTo>
                    <a:lnTo>
                      <a:pt x="6277" y="1086"/>
                    </a:lnTo>
                    <a:lnTo>
                      <a:pt x="6277" y="1023"/>
                    </a:lnTo>
                    <a:lnTo>
                      <a:pt x="6265" y="974"/>
                    </a:lnTo>
                    <a:lnTo>
                      <a:pt x="6215" y="861"/>
                    </a:lnTo>
                    <a:lnTo>
                      <a:pt x="6140" y="761"/>
                    </a:lnTo>
                    <a:lnTo>
                      <a:pt x="6028" y="662"/>
                    </a:lnTo>
                    <a:lnTo>
                      <a:pt x="5903" y="562"/>
                    </a:lnTo>
                    <a:lnTo>
                      <a:pt x="5741" y="474"/>
                    </a:lnTo>
                    <a:lnTo>
                      <a:pt x="5566" y="387"/>
                    </a:lnTo>
                    <a:lnTo>
                      <a:pt x="5354" y="312"/>
                    </a:lnTo>
                    <a:lnTo>
                      <a:pt x="5142" y="237"/>
                    </a:lnTo>
                    <a:lnTo>
                      <a:pt x="4892" y="175"/>
                    </a:lnTo>
                    <a:lnTo>
                      <a:pt x="4630" y="125"/>
                    </a:lnTo>
                    <a:lnTo>
                      <a:pt x="4356" y="75"/>
                    </a:lnTo>
                    <a:lnTo>
                      <a:pt x="4068" y="50"/>
                    </a:lnTo>
                    <a:lnTo>
                      <a:pt x="3769" y="13"/>
                    </a:lnTo>
                    <a:lnTo>
                      <a:pt x="3457" y="0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09;p57">
                <a:extLst>
                  <a:ext uri="{FF2B5EF4-FFF2-40B4-BE49-F238E27FC236}">
                    <a16:creationId xmlns:a16="http://schemas.microsoft.com/office/drawing/2014/main" id="{0A7CA51C-0E99-416C-0245-AE5D5849CF49}"/>
                  </a:ext>
                </a:extLst>
              </p:cNvPr>
              <p:cNvSpPr/>
              <p:nvPr/>
            </p:nvSpPr>
            <p:spPr>
              <a:xfrm>
                <a:off x="6623115" y="2204439"/>
                <a:ext cx="324560" cy="828327"/>
              </a:xfrm>
              <a:custGeom>
                <a:avLst/>
                <a:gdLst/>
                <a:ahLst/>
                <a:cxnLst/>
                <a:rect l="l" t="t" r="r" b="b"/>
                <a:pathLst>
                  <a:path w="7027" h="17934" extrusionOk="0">
                    <a:moveTo>
                      <a:pt x="3245" y="1"/>
                    </a:moveTo>
                    <a:lnTo>
                      <a:pt x="3994" y="7164"/>
                    </a:lnTo>
                    <a:lnTo>
                      <a:pt x="0" y="6740"/>
                    </a:lnTo>
                    <a:lnTo>
                      <a:pt x="0" y="6740"/>
                    </a:lnTo>
                    <a:lnTo>
                      <a:pt x="5279" y="17934"/>
                    </a:lnTo>
                    <a:lnTo>
                      <a:pt x="3557" y="9261"/>
                    </a:lnTo>
                    <a:lnTo>
                      <a:pt x="7027" y="9697"/>
                    </a:lnTo>
                    <a:lnTo>
                      <a:pt x="3245" y="1"/>
                    </a:lnTo>
                    <a:close/>
                  </a:path>
                </a:pathLst>
              </a:custGeom>
              <a:solidFill>
                <a:srgbClr val="F9D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510;p57">
              <a:extLst>
                <a:ext uri="{FF2B5EF4-FFF2-40B4-BE49-F238E27FC236}">
                  <a16:creationId xmlns:a16="http://schemas.microsoft.com/office/drawing/2014/main" id="{E32126A0-F5E0-256E-6BC5-AAD555B91BBB}"/>
                </a:ext>
              </a:extLst>
            </p:cNvPr>
            <p:cNvGrpSpPr/>
            <p:nvPr/>
          </p:nvGrpSpPr>
          <p:grpSpPr>
            <a:xfrm flipH="1">
              <a:off x="6735138" y="2571747"/>
              <a:ext cx="1637624" cy="2332790"/>
              <a:chOff x="7755688" y="2810697"/>
              <a:chExt cx="1637624" cy="2332790"/>
            </a:xfrm>
          </p:grpSpPr>
          <p:sp>
            <p:nvSpPr>
              <p:cNvPr id="34" name="Google Shape;511;p57">
                <a:extLst>
                  <a:ext uri="{FF2B5EF4-FFF2-40B4-BE49-F238E27FC236}">
                    <a16:creationId xmlns:a16="http://schemas.microsoft.com/office/drawing/2014/main" id="{8BF1C0E0-240D-8538-670F-0BF23DA5DF0A}"/>
                  </a:ext>
                </a:extLst>
              </p:cNvPr>
              <p:cNvSpPr/>
              <p:nvPr/>
            </p:nvSpPr>
            <p:spPr>
              <a:xfrm>
                <a:off x="7755688" y="2810697"/>
                <a:ext cx="1300455" cy="1948327"/>
              </a:xfrm>
              <a:custGeom>
                <a:avLst/>
                <a:gdLst/>
                <a:ahLst/>
                <a:cxnLst/>
                <a:rect l="l" t="t" r="r" b="b"/>
                <a:pathLst>
                  <a:path w="28156" h="42183" extrusionOk="0">
                    <a:moveTo>
                      <a:pt x="5367" y="1"/>
                    </a:moveTo>
                    <a:lnTo>
                      <a:pt x="5092" y="13"/>
                    </a:lnTo>
                    <a:lnTo>
                      <a:pt x="4818" y="26"/>
                    </a:lnTo>
                    <a:lnTo>
                      <a:pt x="4543" y="63"/>
                    </a:lnTo>
                    <a:lnTo>
                      <a:pt x="4269" y="101"/>
                    </a:lnTo>
                    <a:lnTo>
                      <a:pt x="4007" y="163"/>
                    </a:lnTo>
                    <a:lnTo>
                      <a:pt x="3745" y="238"/>
                    </a:lnTo>
                    <a:lnTo>
                      <a:pt x="3483" y="325"/>
                    </a:lnTo>
                    <a:lnTo>
                      <a:pt x="3220" y="438"/>
                    </a:lnTo>
                    <a:lnTo>
                      <a:pt x="2971" y="550"/>
                    </a:lnTo>
                    <a:lnTo>
                      <a:pt x="2721" y="687"/>
                    </a:lnTo>
                    <a:lnTo>
                      <a:pt x="2459" y="862"/>
                    </a:lnTo>
                    <a:lnTo>
                      <a:pt x="2210" y="1037"/>
                    </a:lnTo>
                    <a:lnTo>
                      <a:pt x="1972" y="1236"/>
                    </a:lnTo>
                    <a:lnTo>
                      <a:pt x="1760" y="1436"/>
                    </a:lnTo>
                    <a:lnTo>
                      <a:pt x="1561" y="1661"/>
                    </a:lnTo>
                    <a:lnTo>
                      <a:pt x="1373" y="1885"/>
                    </a:lnTo>
                    <a:lnTo>
                      <a:pt x="1199" y="2123"/>
                    </a:lnTo>
                    <a:lnTo>
                      <a:pt x="1036" y="2372"/>
                    </a:lnTo>
                    <a:lnTo>
                      <a:pt x="887" y="2634"/>
                    </a:lnTo>
                    <a:lnTo>
                      <a:pt x="749" y="2896"/>
                    </a:lnTo>
                    <a:lnTo>
                      <a:pt x="625" y="3171"/>
                    </a:lnTo>
                    <a:lnTo>
                      <a:pt x="512" y="3458"/>
                    </a:lnTo>
                    <a:lnTo>
                      <a:pt x="412" y="3745"/>
                    </a:lnTo>
                    <a:lnTo>
                      <a:pt x="325" y="4044"/>
                    </a:lnTo>
                    <a:lnTo>
                      <a:pt x="250" y="4344"/>
                    </a:lnTo>
                    <a:lnTo>
                      <a:pt x="188" y="4643"/>
                    </a:lnTo>
                    <a:lnTo>
                      <a:pt x="138" y="4955"/>
                    </a:lnTo>
                    <a:lnTo>
                      <a:pt x="88" y="5280"/>
                    </a:lnTo>
                    <a:lnTo>
                      <a:pt x="51" y="5592"/>
                    </a:lnTo>
                    <a:lnTo>
                      <a:pt x="26" y="5916"/>
                    </a:lnTo>
                    <a:lnTo>
                      <a:pt x="13" y="6241"/>
                    </a:lnTo>
                    <a:lnTo>
                      <a:pt x="1" y="6565"/>
                    </a:lnTo>
                    <a:lnTo>
                      <a:pt x="1" y="6890"/>
                    </a:lnTo>
                    <a:lnTo>
                      <a:pt x="13" y="7214"/>
                    </a:lnTo>
                    <a:lnTo>
                      <a:pt x="38" y="7539"/>
                    </a:lnTo>
                    <a:lnTo>
                      <a:pt x="63" y="7863"/>
                    </a:lnTo>
                    <a:lnTo>
                      <a:pt x="125" y="8512"/>
                    </a:lnTo>
                    <a:lnTo>
                      <a:pt x="225" y="9149"/>
                    </a:lnTo>
                    <a:lnTo>
                      <a:pt x="350" y="9773"/>
                    </a:lnTo>
                    <a:lnTo>
                      <a:pt x="487" y="10372"/>
                    </a:lnTo>
                    <a:lnTo>
                      <a:pt x="625" y="10958"/>
                    </a:lnTo>
                    <a:lnTo>
                      <a:pt x="787" y="11545"/>
                    </a:lnTo>
                    <a:lnTo>
                      <a:pt x="962" y="12131"/>
                    </a:lnTo>
                    <a:lnTo>
                      <a:pt x="1136" y="12705"/>
                    </a:lnTo>
                    <a:lnTo>
                      <a:pt x="1324" y="13279"/>
                    </a:lnTo>
                    <a:lnTo>
                      <a:pt x="1523" y="13853"/>
                    </a:lnTo>
                    <a:lnTo>
                      <a:pt x="1735" y="14428"/>
                    </a:lnTo>
                    <a:lnTo>
                      <a:pt x="1947" y="14989"/>
                    </a:lnTo>
                    <a:lnTo>
                      <a:pt x="2172" y="15551"/>
                    </a:lnTo>
                    <a:lnTo>
                      <a:pt x="2409" y="16112"/>
                    </a:lnTo>
                    <a:lnTo>
                      <a:pt x="2646" y="16674"/>
                    </a:lnTo>
                    <a:lnTo>
                      <a:pt x="2908" y="17223"/>
                    </a:lnTo>
                    <a:lnTo>
                      <a:pt x="3158" y="17772"/>
                    </a:lnTo>
                    <a:lnTo>
                      <a:pt x="3695" y="18870"/>
                    </a:lnTo>
                    <a:lnTo>
                      <a:pt x="4256" y="19944"/>
                    </a:lnTo>
                    <a:lnTo>
                      <a:pt x="4843" y="21017"/>
                    </a:lnTo>
                    <a:lnTo>
                      <a:pt x="5442" y="22090"/>
                    </a:lnTo>
                    <a:lnTo>
                      <a:pt x="6066" y="23138"/>
                    </a:lnTo>
                    <a:lnTo>
                      <a:pt x="6702" y="24187"/>
                    </a:lnTo>
                    <a:lnTo>
                      <a:pt x="7351" y="25235"/>
                    </a:lnTo>
                    <a:lnTo>
                      <a:pt x="8000" y="26258"/>
                    </a:lnTo>
                    <a:lnTo>
                      <a:pt x="8662" y="27294"/>
                    </a:lnTo>
                    <a:lnTo>
                      <a:pt x="9061" y="27893"/>
                    </a:lnTo>
                    <a:lnTo>
                      <a:pt x="9498" y="28530"/>
                    </a:lnTo>
                    <a:lnTo>
                      <a:pt x="9972" y="29166"/>
                    </a:lnTo>
                    <a:lnTo>
                      <a:pt x="10471" y="29827"/>
                    </a:lnTo>
                    <a:lnTo>
                      <a:pt x="10995" y="30489"/>
                    </a:lnTo>
                    <a:lnTo>
                      <a:pt x="11557" y="31163"/>
                    </a:lnTo>
                    <a:lnTo>
                      <a:pt x="12131" y="31849"/>
                    </a:lnTo>
                    <a:lnTo>
                      <a:pt x="12730" y="32523"/>
                    </a:lnTo>
                    <a:lnTo>
                      <a:pt x="13342" y="33210"/>
                    </a:lnTo>
                    <a:lnTo>
                      <a:pt x="13966" y="33883"/>
                    </a:lnTo>
                    <a:lnTo>
                      <a:pt x="14614" y="34557"/>
                    </a:lnTo>
                    <a:lnTo>
                      <a:pt x="15263" y="35206"/>
                    </a:lnTo>
                    <a:lnTo>
                      <a:pt x="15925" y="35855"/>
                    </a:lnTo>
                    <a:lnTo>
                      <a:pt x="16599" y="36492"/>
                    </a:lnTo>
                    <a:lnTo>
                      <a:pt x="17260" y="37103"/>
                    </a:lnTo>
                    <a:lnTo>
                      <a:pt x="17934" y="37690"/>
                    </a:lnTo>
                    <a:lnTo>
                      <a:pt x="18608" y="38264"/>
                    </a:lnTo>
                    <a:lnTo>
                      <a:pt x="19282" y="38800"/>
                    </a:lnTo>
                    <a:lnTo>
                      <a:pt x="19943" y="39312"/>
                    </a:lnTo>
                    <a:lnTo>
                      <a:pt x="20605" y="39786"/>
                    </a:lnTo>
                    <a:lnTo>
                      <a:pt x="21254" y="40236"/>
                    </a:lnTo>
                    <a:lnTo>
                      <a:pt x="21890" y="40647"/>
                    </a:lnTo>
                    <a:lnTo>
                      <a:pt x="22502" y="41009"/>
                    </a:lnTo>
                    <a:lnTo>
                      <a:pt x="22814" y="41172"/>
                    </a:lnTo>
                    <a:lnTo>
                      <a:pt x="23113" y="41321"/>
                    </a:lnTo>
                    <a:lnTo>
                      <a:pt x="23400" y="41471"/>
                    </a:lnTo>
                    <a:lnTo>
                      <a:pt x="23700" y="41596"/>
                    </a:lnTo>
                    <a:lnTo>
                      <a:pt x="23974" y="41721"/>
                    </a:lnTo>
                    <a:lnTo>
                      <a:pt x="24261" y="41821"/>
                    </a:lnTo>
                    <a:lnTo>
                      <a:pt x="24523" y="41920"/>
                    </a:lnTo>
                    <a:lnTo>
                      <a:pt x="24798" y="41995"/>
                    </a:lnTo>
                    <a:lnTo>
                      <a:pt x="25060" y="42058"/>
                    </a:lnTo>
                    <a:lnTo>
                      <a:pt x="25310" y="42108"/>
                    </a:lnTo>
                    <a:lnTo>
                      <a:pt x="25547" y="42145"/>
                    </a:lnTo>
                    <a:lnTo>
                      <a:pt x="25784" y="42170"/>
                    </a:lnTo>
                    <a:lnTo>
                      <a:pt x="26021" y="42182"/>
                    </a:lnTo>
                    <a:lnTo>
                      <a:pt x="26246" y="42170"/>
                    </a:lnTo>
                    <a:lnTo>
                      <a:pt x="26458" y="42145"/>
                    </a:lnTo>
                    <a:lnTo>
                      <a:pt x="26658" y="42108"/>
                    </a:lnTo>
                    <a:lnTo>
                      <a:pt x="26857" y="42045"/>
                    </a:lnTo>
                    <a:lnTo>
                      <a:pt x="27044" y="41970"/>
                    </a:lnTo>
                    <a:lnTo>
                      <a:pt x="27132" y="41920"/>
                    </a:lnTo>
                    <a:lnTo>
                      <a:pt x="27219" y="41870"/>
                    </a:lnTo>
                    <a:lnTo>
                      <a:pt x="27294" y="41808"/>
                    </a:lnTo>
                    <a:lnTo>
                      <a:pt x="27381" y="41746"/>
                    </a:lnTo>
                    <a:lnTo>
                      <a:pt x="27519" y="41596"/>
                    </a:lnTo>
                    <a:lnTo>
                      <a:pt x="27643" y="41409"/>
                    </a:lnTo>
                    <a:lnTo>
                      <a:pt x="27756" y="41209"/>
                    </a:lnTo>
                    <a:lnTo>
                      <a:pt x="27856" y="40972"/>
                    </a:lnTo>
                    <a:lnTo>
                      <a:pt x="27943" y="40722"/>
                    </a:lnTo>
                    <a:lnTo>
                      <a:pt x="28005" y="40448"/>
                    </a:lnTo>
                    <a:lnTo>
                      <a:pt x="28068" y="40148"/>
                    </a:lnTo>
                    <a:lnTo>
                      <a:pt x="28105" y="39824"/>
                    </a:lnTo>
                    <a:lnTo>
                      <a:pt x="28130" y="39474"/>
                    </a:lnTo>
                    <a:lnTo>
                      <a:pt x="28155" y="39112"/>
                    </a:lnTo>
                    <a:lnTo>
                      <a:pt x="28155" y="38726"/>
                    </a:lnTo>
                    <a:lnTo>
                      <a:pt x="28143" y="38326"/>
                    </a:lnTo>
                    <a:lnTo>
                      <a:pt x="28118" y="37902"/>
                    </a:lnTo>
                    <a:lnTo>
                      <a:pt x="28080" y="37453"/>
                    </a:lnTo>
                    <a:lnTo>
                      <a:pt x="28043" y="37003"/>
                    </a:lnTo>
                    <a:lnTo>
                      <a:pt x="27980" y="36529"/>
                    </a:lnTo>
                    <a:lnTo>
                      <a:pt x="27905" y="36030"/>
                    </a:lnTo>
                    <a:lnTo>
                      <a:pt x="27831" y="35531"/>
                    </a:lnTo>
                    <a:lnTo>
                      <a:pt x="27743" y="35007"/>
                    </a:lnTo>
                    <a:lnTo>
                      <a:pt x="27643" y="34482"/>
                    </a:lnTo>
                    <a:lnTo>
                      <a:pt x="27406" y="33372"/>
                    </a:lnTo>
                    <a:lnTo>
                      <a:pt x="27132" y="32224"/>
                    </a:lnTo>
                    <a:lnTo>
                      <a:pt x="26832" y="31038"/>
                    </a:lnTo>
                    <a:lnTo>
                      <a:pt x="26483" y="29827"/>
                    </a:lnTo>
                    <a:lnTo>
                      <a:pt x="26108" y="28580"/>
                    </a:lnTo>
                    <a:lnTo>
                      <a:pt x="25709" y="27307"/>
                    </a:lnTo>
                    <a:lnTo>
                      <a:pt x="25272" y="26021"/>
                    </a:lnTo>
                    <a:lnTo>
                      <a:pt x="24823" y="24723"/>
                    </a:lnTo>
                    <a:lnTo>
                      <a:pt x="24336" y="23425"/>
                    </a:lnTo>
                    <a:lnTo>
                      <a:pt x="23837" y="22128"/>
                    </a:lnTo>
                    <a:lnTo>
                      <a:pt x="23313" y="20830"/>
                    </a:lnTo>
                    <a:lnTo>
                      <a:pt x="22776" y="19557"/>
                    </a:lnTo>
                    <a:lnTo>
                      <a:pt x="22227" y="18296"/>
                    </a:lnTo>
                    <a:lnTo>
                      <a:pt x="21653" y="17061"/>
                    </a:lnTo>
                    <a:lnTo>
                      <a:pt x="21079" y="15850"/>
                    </a:lnTo>
                    <a:lnTo>
                      <a:pt x="20492" y="14677"/>
                    </a:lnTo>
                    <a:lnTo>
                      <a:pt x="19906" y="13554"/>
                    </a:lnTo>
                    <a:lnTo>
                      <a:pt x="19307" y="12481"/>
                    </a:lnTo>
                    <a:lnTo>
                      <a:pt x="18708" y="11445"/>
                    </a:lnTo>
                    <a:lnTo>
                      <a:pt x="18408" y="10958"/>
                    </a:lnTo>
                    <a:lnTo>
                      <a:pt x="18109" y="10484"/>
                    </a:lnTo>
                    <a:lnTo>
                      <a:pt x="17809" y="10022"/>
                    </a:lnTo>
                    <a:lnTo>
                      <a:pt x="17510" y="9585"/>
                    </a:lnTo>
                    <a:lnTo>
                      <a:pt x="16823" y="8599"/>
                    </a:lnTo>
                    <a:lnTo>
                      <a:pt x="16474" y="8113"/>
                    </a:lnTo>
                    <a:lnTo>
                      <a:pt x="16112" y="7626"/>
                    </a:lnTo>
                    <a:lnTo>
                      <a:pt x="15750" y="7152"/>
                    </a:lnTo>
                    <a:lnTo>
                      <a:pt x="15376" y="6678"/>
                    </a:lnTo>
                    <a:lnTo>
                      <a:pt x="15001" y="6216"/>
                    </a:lnTo>
                    <a:lnTo>
                      <a:pt x="14614" y="5754"/>
                    </a:lnTo>
                    <a:lnTo>
                      <a:pt x="14228" y="5292"/>
                    </a:lnTo>
                    <a:lnTo>
                      <a:pt x="13816" y="4856"/>
                    </a:lnTo>
                    <a:lnTo>
                      <a:pt x="13404" y="4419"/>
                    </a:lnTo>
                    <a:lnTo>
                      <a:pt x="12980" y="3994"/>
                    </a:lnTo>
                    <a:lnTo>
                      <a:pt x="12555" y="3583"/>
                    </a:lnTo>
                    <a:lnTo>
                      <a:pt x="12119" y="3171"/>
                    </a:lnTo>
                    <a:lnTo>
                      <a:pt x="11657" y="2784"/>
                    </a:lnTo>
                    <a:lnTo>
                      <a:pt x="11195" y="2397"/>
                    </a:lnTo>
                    <a:lnTo>
                      <a:pt x="10733" y="2048"/>
                    </a:lnTo>
                    <a:lnTo>
                      <a:pt x="10247" y="1711"/>
                    </a:lnTo>
                    <a:lnTo>
                      <a:pt x="9747" y="1399"/>
                    </a:lnTo>
                    <a:lnTo>
                      <a:pt x="9236" y="1112"/>
                    </a:lnTo>
                    <a:lnTo>
                      <a:pt x="8961" y="974"/>
                    </a:lnTo>
                    <a:lnTo>
                      <a:pt x="8699" y="837"/>
                    </a:lnTo>
                    <a:lnTo>
                      <a:pt x="8425" y="725"/>
                    </a:lnTo>
                    <a:lnTo>
                      <a:pt x="8150" y="600"/>
                    </a:lnTo>
                    <a:lnTo>
                      <a:pt x="7875" y="500"/>
                    </a:lnTo>
                    <a:lnTo>
                      <a:pt x="7601" y="400"/>
                    </a:lnTo>
                    <a:lnTo>
                      <a:pt x="7326" y="313"/>
                    </a:lnTo>
                    <a:lnTo>
                      <a:pt x="7052" y="238"/>
                    </a:lnTo>
                    <a:lnTo>
                      <a:pt x="6765" y="176"/>
                    </a:lnTo>
                    <a:lnTo>
                      <a:pt x="6490" y="113"/>
                    </a:lnTo>
                    <a:lnTo>
                      <a:pt x="6203" y="76"/>
                    </a:lnTo>
                    <a:lnTo>
                      <a:pt x="5929" y="38"/>
                    </a:lnTo>
                    <a:lnTo>
                      <a:pt x="5642" y="13"/>
                    </a:lnTo>
                    <a:lnTo>
                      <a:pt x="5367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12;p57">
                <a:extLst>
                  <a:ext uri="{FF2B5EF4-FFF2-40B4-BE49-F238E27FC236}">
                    <a16:creationId xmlns:a16="http://schemas.microsoft.com/office/drawing/2014/main" id="{F1BA4D5A-A09F-1BB1-B887-8EB9B6DAD671}"/>
                  </a:ext>
                </a:extLst>
              </p:cNvPr>
              <p:cNvSpPr/>
              <p:nvPr/>
            </p:nvSpPr>
            <p:spPr>
              <a:xfrm>
                <a:off x="7757997" y="2842426"/>
                <a:ext cx="1635315" cy="2301061"/>
              </a:xfrm>
              <a:custGeom>
                <a:avLst/>
                <a:gdLst/>
                <a:ahLst/>
                <a:cxnLst/>
                <a:rect l="l" t="t" r="r" b="b"/>
                <a:pathLst>
                  <a:path w="35406" h="49820" extrusionOk="0">
                    <a:moveTo>
                      <a:pt x="2671" y="0"/>
                    </a:moveTo>
                    <a:lnTo>
                      <a:pt x="2734" y="163"/>
                    </a:lnTo>
                    <a:lnTo>
                      <a:pt x="2921" y="624"/>
                    </a:lnTo>
                    <a:lnTo>
                      <a:pt x="3245" y="1373"/>
                    </a:lnTo>
                    <a:lnTo>
                      <a:pt x="3695" y="2371"/>
                    </a:lnTo>
                    <a:lnTo>
                      <a:pt x="4256" y="3607"/>
                    </a:lnTo>
                    <a:lnTo>
                      <a:pt x="4943" y="5055"/>
                    </a:lnTo>
                    <a:lnTo>
                      <a:pt x="5741" y="6689"/>
                    </a:lnTo>
                    <a:lnTo>
                      <a:pt x="6640" y="8499"/>
                    </a:lnTo>
                    <a:lnTo>
                      <a:pt x="7002" y="9198"/>
                    </a:lnTo>
                    <a:lnTo>
                      <a:pt x="6839" y="9185"/>
                    </a:lnTo>
                    <a:lnTo>
                      <a:pt x="6440" y="9148"/>
                    </a:lnTo>
                    <a:lnTo>
                      <a:pt x="6141" y="9111"/>
                    </a:lnTo>
                    <a:lnTo>
                      <a:pt x="5791" y="9061"/>
                    </a:lnTo>
                    <a:lnTo>
                      <a:pt x="5392" y="8998"/>
                    </a:lnTo>
                    <a:lnTo>
                      <a:pt x="4955" y="8911"/>
                    </a:lnTo>
                    <a:lnTo>
                      <a:pt x="4456" y="8786"/>
                    </a:lnTo>
                    <a:lnTo>
                      <a:pt x="3919" y="8649"/>
                    </a:lnTo>
                    <a:lnTo>
                      <a:pt x="3345" y="8474"/>
                    </a:lnTo>
                    <a:lnTo>
                      <a:pt x="2746" y="8262"/>
                    </a:lnTo>
                    <a:lnTo>
                      <a:pt x="2097" y="8025"/>
                    </a:lnTo>
                    <a:lnTo>
                      <a:pt x="1423" y="7738"/>
                    </a:lnTo>
                    <a:lnTo>
                      <a:pt x="1074" y="7576"/>
                    </a:lnTo>
                    <a:lnTo>
                      <a:pt x="724" y="7413"/>
                    </a:lnTo>
                    <a:lnTo>
                      <a:pt x="362" y="7226"/>
                    </a:lnTo>
                    <a:lnTo>
                      <a:pt x="1" y="7039"/>
                    </a:lnTo>
                    <a:lnTo>
                      <a:pt x="1" y="7039"/>
                    </a:lnTo>
                    <a:lnTo>
                      <a:pt x="300" y="7338"/>
                    </a:lnTo>
                    <a:lnTo>
                      <a:pt x="600" y="7613"/>
                    </a:lnTo>
                    <a:lnTo>
                      <a:pt x="912" y="7875"/>
                    </a:lnTo>
                    <a:lnTo>
                      <a:pt x="1224" y="8112"/>
                    </a:lnTo>
                    <a:lnTo>
                      <a:pt x="1536" y="8337"/>
                    </a:lnTo>
                    <a:lnTo>
                      <a:pt x="1860" y="8549"/>
                    </a:lnTo>
                    <a:lnTo>
                      <a:pt x="2185" y="8749"/>
                    </a:lnTo>
                    <a:lnTo>
                      <a:pt x="2509" y="8936"/>
                    </a:lnTo>
                    <a:lnTo>
                      <a:pt x="2821" y="9098"/>
                    </a:lnTo>
                    <a:lnTo>
                      <a:pt x="3145" y="9248"/>
                    </a:lnTo>
                    <a:lnTo>
                      <a:pt x="3470" y="9398"/>
                    </a:lnTo>
                    <a:lnTo>
                      <a:pt x="3782" y="9522"/>
                    </a:lnTo>
                    <a:lnTo>
                      <a:pt x="4094" y="9647"/>
                    </a:lnTo>
                    <a:lnTo>
                      <a:pt x="4393" y="9759"/>
                    </a:lnTo>
                    <a:lnTo>
                      <a:pt x="4980" y="9947"/>
                    </a:lnTo>
                    <a:lnTo>
                      <a:pt x="5529" y="10096"/>
                    </a:lnTo>
                    <a:lnTo>
                      <a:pt x="6028" y="10209"/>
                    </a:lnTo>
                    <a:lnTo>
                      <a:pt x="6490" y="10309"/>
                    </a:lnTo>
                    <a:lnTo>
                      <a:pt x="6877" y="10371"/>
                    </a:lnTo>
                    <a:lnTo>
                      <a:pt x="7451" y="10471"/>
                    </a:lnTo>
                    <a:lnTo>
                      <a:pt x="7613" y="10508"/>
                    </a:lnTo>
                    <a:lnTo>
                      <a:pt x="7651" y="10521"/>
                    </a:lnTo>
                    <a:lnTo>
                      <a:pt x="7676" y="10533"/>
                    </a:lnTo>
                    <a:lnTo>
                      <a:pt x="8724" y="12542"/>
                    </a:lnTo>
                    <a:lnTo>
                      <a:pt x="9885" y="14726"/>
                    </a:lnTo>
                    <a:lnTo>
                      <a:pt x="10496" y="15862"/>
                    </a:lnTo>
                    <a:lnTo>
                      <a:pt x="11120" y="16998"/>
                    </a:lnTo>
                    <a:lnTo>
                      <a:pt x="12430" y="19344"/>
                    </a:lnTo>
                    <a:lnTo>
                      <a:pt x="13104" y="20529"/>
                    </a:lnTo>
                    <a:lnTo>
                      <a:pt x="13791" y="21728"/>
                    </a:lnTo>
                    <a:lnTo>
                      <a:pt x="15201" y="24136"/>
                    </a:lnTo>
                    <a:lnTo>
                      <a:pt x="15925" y="25334"/>
                    </a:lnTo>
                    <a:lnTo>
                      <a:pt x="16649" y="26545"/>
                    </a:lnTo>
                    <a:lnTo>
                      <a:pt x="16649" y="26557"/>
                    </a:lnTo>
                    <a:lnTo>
                      <a:pt x="16624" y="26570"/>
                    </a:lnTo>
                    <a:lnTo>
                      <a:pt x="16499" y="26607"/>
                    </a:lnTo>
                    <a:lnTo>
                      <a:pt x="16287" y="26632"/>
                    </a:lnTo>
                    <a:lnTo>
                      <a:pt x="15987" y="26657"/>
                    </a:lnTo>
                    <a:lnTo>
                      <a:pt x="15613" y="26670"/>
                    </a:lnTo>
                    <a:lnTo>
                      <a:pt x="15164" y="26670"/>
                    </a:lnTo>
                    <a:lnTo>
                      <a:pt x="14652" y="26657"/>
                    </a:lnTo>
                    <a:lnTo>
                      <a:pt x="14065" y="26620"/>
                    </a:lnTo>
                    <a:lnTo>
                      <a:pt x="13429" y="26570"/>
                    </a:lnTo>
                    <a:lnTo>
                      <a:pt x="12742" y="26495"/>
                    </a:lnTo>
                    <a:lnTo>
                      <a:pt x="12019" y="26407"/>
                    </a:lnTo>
                    <a:lnTo>
                      <a:pt x="11245" y="26283"/>
                    </a:lnTo>
                    <a:lnTo>
                      <a:pt x="10434" y="26120"/>
                    </a:lnTo>
                    <a:lnTo>
                      <a:pt x="9610" y="25933"/>
                    </a:lnTo>
                    <a:lnTo>
                      <a:pt x="9173" y="25821"/>
                    </a:lnTo>
                    <a:lnTo>
                      <a:pt x="8749" y="25709"/>
                    </a:lnTo>
                    <a:lnTo>
                      <a:pt x="8312" y="25584"/>
                    </a:lnTo>
                    <a:lnTo>
                      <a:pt x="7863" y="25447"/>
                    </a:lnTo>
                    <a:lnTo>
                      <a:pt x="8063" y="25634"/>
                    </a:lnTo>
                    <a:lnTo>
                      <a:pt x="8287" y="25821"/>
                    </a:lnTo>
                    <a:lnTo>
                      <a:pt x="8549" y="25983"/>
                    </a:lnTo>
                    <a:lnTo>
                      <a:pt x="8836" y="26158"/>
                    </a:lnTo>
                    <a:lnTo>
                      <a:pt x="9136" y="26308"/>
                    </a:lnTo>
                    <a:lnTo>
                      <a:pt x="9473" y="26457"/>
                    </a:lnTo>
                    <a:lnTo>
                      <a:pt x="9822" y="26607"/>
                    </a:lnTo>
                    <a:lnTo>
                      <a:pt x="10197" y="26744"/>
                    </a:lnTo>
                    <a:lnTo>
                      <a:pt x="10583" y="26869"/>
                    </a:lnTo>
                    <a:lnTo>
                      <a:pt x="10983" y="26994"/>
                    </a:lnTo>
                    <a:lnTo>
                      <a:pt x="11395" y="27119"/>
                    </a:lnTo>
                    <a:lnTo>
                      <a:pt x="11806" y="27231"/>
                    </a:lnTo>
                    <a:lnTo>
                      <a:pt x="12655" y="27443"/>
                    </a:lnTo>
                    <a:lnTo>
                      <a:pt x="13504" y="27630"/>
                    </a:lnTo>
                    <a:lnTo>
                      <a:pt x="14340" y="27805"/>
                    </a:lnTo>
                    <a:lnTo>
                      <a:pt x="15126" y="27955"/>
                    </a:lnTo>
                    <a:lnTo>
                      <a:pt x="16511" y="28217"/>
                    </a:lnTo>
                    <a:lnTo>
                      <a:pt x="17060" y="28317"/>
                    </a:lnTo>
                    <a:lnTo>
                      <a:pt x="17497" y="28417"/>
                    </a:lnTo>
                    <a:lnTo>
                      <a:pt x="17659" y="28467"/>
                    </a:lnTo>
                    <a:lnTo>
                      <a:pt x="17797" y="28504"/>
                    </a:lnTo>
                    <a:lnTo>
                      <a:pt x="17884" y="28554"/>
                    </a:lnTo>
                    <a:lnTo>
                      <a:pt x="17934" y="28591"/>
                    </a:lnTo>
                    <a:lnTo>
                      <a:pt x="18783" y="29939"/>
                    </a:lnTo>
                    <a:lnTo>
                      <a:pt x="19644" y="31287"/>
                    </a:lnTo>
                    <a:lnTo>
                      <a:pt x="20393" y="32435"/>
                    </a:lnTo>
                    <a:lnTo>
                      <a:pt x="21154" y="33571"/>
                    </a:lnTo>
                    <a:lnTo>
                      <a:pt x="21915" y="34694"/>
                    </a:lnTo>
                    <a:lnTo>
                      <a:pt x="22676" y="35792"/>
                    </a:lnTo>
                    <a:lnTo>
                      <a:pt x="23425" y="36853"/>
                    </a:lnTo>
                    <a:lnTo>
                      <a:pt x="24186" y="37901"/>
                    </a:lnTo>
                    <a:lnTo>
                      <a:pt x="24935" y="38912"/>
                    </a:lnTo>
                    <a:lnTo>
                      <a:pt x="25672" y="39886"/>
                    </a:lnTo>
                    <a:lnTo>
                      <a:pt x="26408" y="40834"/>
                    </a:lnTo>
                    <a:lnTo>
                      <a:pt x="26770" y="41296"/>
                    </a:lnTo>
                    <a:lnTo>
                      <a:pt x="27132" y="41745"/>
                    </a:lnTo>
                    <a:lnTo>
                      <a:pt x="27843" y="42606"/>
                    </a:lnTo>
                    <a:lnTo>
                      <a:pt x="28542" y="43430"/>
                    </a:lnTo>
                    <a:lnTo>
                      <a:pt x="29216" y="44216"/>
                    </a:lnTo>
                    <a:lnTo>
                      <a:pt x="29877" y="44952"/>
                    </a:lnTo>
                    <a:lnTo>
                      <a:pt x="30514" y="45639"/>
                    </a:lnTo>
                    <a:lnTo>
                      <a:pt x="31150" y="46275"/>
                    </a:lnTo>
                    <a:lnTo>
                      <a:pt x="31737" y="46862"/>
                    </a:lnTo>
                    <a:lnTo>
                      <a:pt x="32024" y="47136"/>
                    </a:lnTo>
                    <a:lnTo>
                      <a:pt x="32298" y="47386"/>
                    </a:lnTo>
                    <a:lnTo>
                      <a:pt x="32822" y="47873"/>
                    </a:lnTo>
                    <a:lnTo>
                      <a:pt x="33072" y="48085"/>
                    </a:lnTo>
                    <a:lnTo>
                      <a:pt x="33322" y="48284"/>
                    </a:lnTo>
                    <a:lnTo>
                      <a:pt x="34183" y="48983"/>
                    </a:lnTo>
                    <a:lnTo>
                      <a:pt x="34545" y="49233"/>
                    </a:lnTo>
                    <a:lnTo>
                      <a:pt x="34844" y="49445"/>
                    </a:lnTo>
                    <a:lnTo>
                      <a:pt x="35406" y="49819"/>
                    </a:lnTo>
                    <a:lnTo>
                      <a:pt x="34882" y="49395"/>
                    </a:lnTo>
                    <a:lnTo>
                      <a:pt x="34607" y="49158"/>
                    </a:lnTo>
                    <a:lnTo>
                      <a:pt x="34270" y="48871"/>
                    </a:lnTo>
                    <a:lnTo>
                      <a:pt x="33484" y="48122"/>
                    </a:lnTo>
                    <a:lnTo>
                      <a:pt x="33259" y="47898"/>
                    </a:lnTo>
                    <a:lnTo>
                      <a:pt x="33022" y="47660"/>
                    </a:lnTo>
                    <a:lnTo>
                      <a:pt x="32535" y="47149"/>
                    </a:lnTo>
                    <a:lnTo>
                      <a:pt x="32286" y="46874"/>
                    </a:lnTo>
                    <a:lnTo>
                      <a:pt x="32011" y="46587"/>
                    </a:lnTo>
                    <a:lnTo>
                      <a:pt x="31475" y="45963"/>
                    </a:lnTo>
                    <a:lnTo>
                      <a:pt x="30901" y="45302"/>
                    </a:lnTo>
                    <a:lnTo>
                      <a:pt x="30314" y="44578"/>
                    </a:lnTo>
                    <a:lnTo>
                      <a:pt x="29690" y="43817"/>
                    </a:lnTo>
                    <a:lnTo>
                      <a:pt x="29066" y="43005"/>
                    </a:lnTo>
                    <a:lnTo>
                      <a:pt x="28405" y="42157"/>
                    </a:lnTo>
                    <a:lnTo>
                      <a:pt x="27756" y="41258"/>
                    </a:lnTo>
                    <a:lnTo>
                      <a:pt x="27069" y="40335"/>
                    </a:lnTo>
                    <a:lnTo>
                      <a:pt x="26383" y="39361"/>
                    </a:lnTo>
                    <a:lnTo>
                      <a:pt x="25684" y="38375"/>
                    </a:lnTo>
                    <a:lnTo>
                      <a:pt x="24973" y="37340"/>
                    </a:lnTo>
                    <a:lnTo>
                      <a:pt x="23525" y="35206"/>
                    </a:lnTo>
                    <a:lnTo>
                      <a:pt x="23525" y="35156"/>
                    </a:lnTo>
                    <a:lnTo>
                      <a:pt x="23525" y="35056"/>
                    </a:lnTo>
                    <a:lnTo>
                      <a:pt x="23562" y="34744"/>
                    </a:lnTo>
                    <a:lnTo>
                      <a:pt x="23737" y="33633"/>
                    </a:lnTo>
                    <a:lnTo>
                      <a:pt x="23849" y="32884"/>
                    </a:lnTo>
                    <a:lnTo>
                      <a:pt x="23974" y="32023"/>
                    </a:lnTo>
                    <a:lnTo>
                      <a:pt x="24087" y="31050"/>
                    </a:lnTo>
                    <a:lnTo>
                      <a:pt x="24199" y="30002"/>
                    </a:lnTo>
                    <a:lnTo>
                      <a:pt x="24236" y="29452"/>
                    </a:lnTo>
                    <a:lnTo>
                      <a:pt x="24274" y="28878"/>
                    </a:lnTo>
                    <a:lnTo>
                      <a:pt x="24311" y="28304"/>
                    </a:lnTo>
                    <a:lnTo>
                      <a:pt x="24324" y="27705"/>
                    </a:lnTo>
                    <a:lnTo>
                      <a:pt x="24336" y="27106"/>
                    </a:lnTo>
                    <a:lnTo>
                      <a:pt x="24336" y="26495"/>
                    </a:lnTo>
                    <a:lnTo>
                      <a:pt x="24324" y="25883"/>
                    </a:lnTo>
                    <a:lnTo>
                      <a:pt x="24286" y="25259"/>
                    </a:lnTo>
                    <a:lnTo>
                      <a:pt x="24236" y="24648"/>
                    </a:lnTo>
                    <a:lnTo>
                      <a:pt x="24174" y="24024"/>
                    </a:lnTo>
                    <a:lnTo>
                      <a:pt x="24099" y="23400"/>
                    </a:lnTo>
                    <a:lnTo>
                      <a:pt x="23999" y="22788"/>
                    </a:lnTo>
                    <a:lnTo>
                      <a:pt x="23874" y="22177"/>
                    </a:lnTo>
                    <a:lnTo>
                      <a:pt x="23725" y="21578"/>
                    </a:lnTo>
                    <a:lnTo>
                      <a:pt x="23562" y="20991"/>
                    </a:lnTo>
                    <a:lnTo>
                      <a:pt x="23375" y="20405"/>
                    </a:lnTo>
                    <a:lnTo>
                      <a:pt x="23438" y="20829"/>
                    </a:lnTo>
                    <a:lnTo>
                      <a:pt x="23488" y="21278"/>
                    </a:lnTo>
                    <a:lnTo>
                      <a:pt x="23513" y="21753"/>
                    </a:lnTo>
                    <a:lnTo>
                      <a:pt x="23537" y="22239"/>
                    </a:lnTo>
                    <a:lnTo>
                      <a:pt x="23550" y="22726"/>
                    </a:lnTo>
                    <a:lnTo>
                      <a:pt x="23537" y="23238"/>
                    </a:lnTo>
                    <a:lnTo>
                      <a:pt x="23525" y="23762"/>
                    </a:lnTo>
                    <a:lnTo>
                      <a:pt x="23500" y="24273"/>
                    </a:lnTo>
                    <a:lnTo>
                      <a:pt x="23475" y="24810"/>
                    </a:lnTo>
                    <a:lnTo>
                      <a:pt x="23425" y="25334"/>
                    </a:lnTo>
                    <a:lnTo>
                      <a:pt x="23325" y="26395"/>
                    </a:lnTo>
                    <a:lnTo>
                      <a:pt x="23201" y="27431"/>
                    </a:lnTo>
                    <a:lnTo>
                      <a:pt x="23051" y="28442"/>
                    </a:lnTo>
                    <a:lnTo>
                      <a:pt x="22901" y="29390"/>
                    </a:lnTo>
                    <a:lnTo>
                      <a:pt x="22739" y="30264"/>
                    </a:lnTo>
                    <a:lnTo>
                      <a:pt x="22577" y="31050"/>
                    </a:lnTo>
                    <a:lnTo>
                      <a:pt x="22439" y="31724"/>
                    </a:lnTo>
                    <a:lnTo>
                      <a:pt x="22302" y="32273"/>
                    </a:lnTo>
                    <a:lnTo>
                      <a:pt x="22190" y="32672"/>
                    </a:lnTo>
                    <a:lnTo>
                      <a:pt x="22115" y="32909"/>
                    </a:lnTo>
                    <a:lnTo>
                      <a:pt x="22090" y="32972"/>
                    </a:lnTo>
                    <a:lnTo>
                      <a:pt x="22065" y="32972"/>
                    </a:lnTo>
                    <a:lnTo>
                      <a:pt x="20592" y="30676"/>
                    </a:lnTo>
                    <a:lnTo>
                      <a:pt x="19120" y="28317"/>
                    </a:lnTo>
                    <a:lnTo>
                      <a:pt x="18383" y="27131"/>
                    </a:lnTo>
                    <a:lnTo>
                      <a:pt x="17647" y="25933"/>
                    </a:lnTo>
                    <a:lnTo>
                      <a:pt x="16923" y="24735"/>
                    </a:lnTo>
                    <a:lnTo>
                      <a:pt x="16199" y="23537"/>
                    </a:lnTo>
                    <a:lnTo>
                      <a:pt x="14764" y="21153"/>
                    </a:lnTo>
                    <a:lnTo>
                      <a:pt x="13379" y="18795"/>
                    </a:lnTo>
                    <a:lnTo>
                      <a:pt x="13366" y="18720"/>
                    </a:lnTo>
                    <a:lnTo>
                      <a:pt x="13354" y="18595"/>
                    </a:lnTo>
                    <a:lnTo>
                      <a:pt x="13366" y="18171"/>
                    </a:lnTo>
                    <a:lnTo>
                      <a:pt x="13416" y="17559"/>
                    </a:lnTo>
                    <a:lnTo>
                      <a:pt x="13479" y="16761"/>
                    </a:lnTo>
                    <a:lnTo>
                      <a:pt x="13641" y="14751"/>
                    </a:lnTo>
                    <a:lnTo>
                      <a:pt x="13716" y="13591"/>
                    </a:lnTo>
                    <a:lnTo>
                      <a:pt x="13791" y="12368"/>
                    </a:lnTo>
                    <a:lnTo>
                      <a:pt x="13841" y="11107"/>
                    </a:lnTo>
                    <a:lnTo>
                      <a:pt x="13853" y="10458"/>
                    </a:lnTo>
                    <a:lnTo>
                      <a:pt x="13853" y="9822"/>
                    </a:lnTo>
                    <a:lnTo>
                      <a:pt x="13853" y="9185"/>
                    </a:lnTo>
                    <a:lnTo>
                      <a:pt x="13841" y="8561"/>
                    </a:lnTo>
                    <a:lnTo>
                      <a:pt x="13828" y="7937"/>
                    </a:lnTo>
                    <a:lnTo>
                      <a:pt x="13791" y="7326"/>
                    </a:lnTo>
                    <a:lnTo>
                      <a:pt x="13741" y="6739"/>
                    </a:lnTo>
                    <a:lnTo>
                      <a:pt x="13691" y="6165"/>
                    </a:lnTo>
                    <a:lnTo>
                      <a:pt x="13616" y="5629"/>
                    </a:lnTo>
                    <a:lnTo>
                      <a:pt x="13516" y="5105"/>
                    </a:lnTo>
                    <a:lnTo>
                      <a:pt x="13416" y="4618"/>
                    </a:lnTo>
                    <a:lnTo>
                      <a:pt x="13292" y="4156"/>
                    </a:lnTo>
                    <a:lnTo>
                      <a:pt x="13217" y="3944"/>
                    </a:lnTo>
                    <a:lnTo>
                      <a:pt x="13154" y="3744"/>
                    </a:lnTo>
                    <a:lnTo>
                      <a:pt x="13067" y="3545"/>
                    </a:lnTo>
                    <a:lnTo>
                      <a:pt x="12992" y="3357"/>
                    </a:lnTo>
                    <a:lnTo>
                      <a:pt x="13029" y="3470"/>
                    </a:lnTo>
                    <a:lnTo>
                      <a:pt x="13067" y="3595"/>
                    </a:lnTo>
                    <a:lnTo>
                      <a:pt x="13129" y="3869"/>
                    </a:lnTo>
                    <a:lnTo>
                      <a:pt x="13179" y="4194"/>
                    </a:lnTo>
                    <a:lnTo>
                      <a:pt x="13217" y="4555"/>
                    </a:lnTo>
                    <a:lnTo>
                      <a:pt x="13242" y="4967"/>
                    </a:lnTo>
                    <a:lnTo>
                      <a:pt x="13254" y="5404"/>
                    </a:lnTo>
                    <a:lnTo>
                      <a:pt x="13254" y="5878"/>
                    </a:lnTo>
                    <a:lnTo>
                      <a:pt x="13242" y="6377"/>
                    </a:lnTo>
                    <a:lnTo>
                      <a:pt x="13229" y="6889"/>
                    </a:lnTo>
                    <a:lnTo>
                      <a:pt x="13204" y="7426"/>
                    </a:lnTo>
                    <a:lnTo>
                      <a:pt x="13129" y="8549"/>
                    </a:lnTo>
                    <a:lnTo>
                      <a:pt x="13029" y="9710"/>
                    </a:lnTo>
                    <a:lnTo>
                      <a:pt x="12917" y="10858"/>
                    </a:lnTo>
                    <a:lnTo>
                      <a:pt x="12780" y="11981"/>
                    </a:lnTo>
                    <a:lnTo>
                      <a:pt x="12643" y="13042"/>
                    </a:lnTo>
                    <a:lnTo>
                      <a:pt x="12505" y="14028"/>
                    </a:lnTo>
                    <a:lnTo>
                      <a:pt x="12381" y="14876"/>
                    </a:lnTo>
                    <a:lnTo>
                      <a:pt x="12256" y="15588"/>
                    </a:lnTo>
                    <a:lnTo>
                      <a:pt x="12156" y="16112"/>
                    </a:lnTo>
                    <a:lnTo>
                      <a:pt x="12106" y="16299"/>
                    </a:lnTo>
                    <a:lnTo>
                      <a:pt x="12069" y="16424"/>
                    </a:lnTo>
                    <a:lnTo>
                      <a:pt x="12044" y="16486"/>
                    </a:lnTo>
                    <a:lnTo>
                      <a:pt x="12031" y="16499"/>
                    </a:lnTo>
                    <a:lnTo>
                      <a:pt x="12019" y="16499"/>
                    </a:lnTo>
                    <a:lnTo>
                      <a:pt x="9485" y="12118"/>
                    </a:lnTo>
                    <a:lnTo>
                      <a:pt x="7239" y="8187"/>
                    </a:lnTo>
                    <a:lnTo>
                      <a:pt x="5342" y="4842"/>
                    </a:lnTo>
                    <a:lnTo>
                      <a:pt x="3894" y="2272"/>
                    </a:lnTo>
                    <a:lnTo>
                      <a:pt x="2983" y="599"/>
                    </a:lnTo>
                    <a:lnTo>
                      <a:pt x="2746" y="163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" name="Google Shape;1126;p60">
            <a:extLst>
              <a:ext uri="{FF2B5EF4-FFF2-40B4-BE49-F238E27FC236}">
                <a16:creationId xmlns:a16="http://schemas.microsoft.com/office/drawing/2014/main" id="{81B95685-9FCC-B19D-99B3-0675152B2D4B}"/>
              </a:ext>
            </a:extLst>
          </p:cNvPr>
          <p:cNvGrpSpPr/>
          <p:nvPr/>
        </p:nvGrpSpPr>
        <p:grpSpPr>
          <a:xfrm>
            <a:off x="2919406" y="1649947"/>
            <a:ext cx="5294202" cy="4359520"/>
            <a:chOff x="4815575" y="1416800"/>
            <a:chExt cx="73750" cy="71400"/>
          </a:xfrm>
          <a:solidFill>
            <a:srgbClr val="E0F1DB"/>
          </a:solidFill>
        </p:grpSpPr>
        <p:sp>
          <p:nvSpPr>
            <p:cNvPr id="49" name="Google Shape;1127;p60">
              <a:extLst>
                <a:ext uri="{FF2B5EF4-FFF2-40B4-BE49-F238E27FC236}">
                  <a16:creationId xmlns:a16="http://schemas.microsoft.com/office/drawing/2014/main" id="{7E1FDDDE-F0A7-DEA9-F9BF-CBA6AAFA4A5F}"/>
                </a:ext>
              </a:extLst>
            </p:cNvPr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8;p60">
              <a:extLst>
                <a:ext uri="{FF2B5EF4-FFF2-40B4-BE49-F238E27FC236}">
                  <a16:creationId xmlns:a16="http://schemas.microsoft.com/office/drawing/2014/main" id="{79D5F3C7-3157-58C1-E434-5B34474EB964}"/>
                </a:ext>
              </a:extLst>
            </p:cNvPr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129;p60">
              <a:extLst>
                <a:ext uri="{FF2B5EF4-FFF2-40B4-BE49-F238E27FC236}">
                  <a16:creationId xmlns:a16="http://schemas.microsoft.com/office/drawing/2014/main" id="{D4C45371-98A0-536E-DD6E-20E26A3BBC60}"/>
                </a:ext>
              </a:extLst>
            </p:cNvPr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4401;p69">
            <a:extLst>
              <a:ext uri="{FF2B5EF4-FFF2-40B4-BE49-F238E27FC236}">
                <a16:creationId xmlns:a16="http://schemas.microsoft.com/office/drawing/2014/main" id="{50FF7560-8448-A010-DCE6-9C15E494FB07}"/>
              </a:ext>
            </a:extLst>
          </p:cNvPr>
          <p:cNvGrpSpPr/>
          <p:nvPr/>
        </p:nvGrpSpPr>
        <p:grpSpPr>
          <a:xfrm>
            <a:off x="3682664" y="2858083"/>
            <a:ext cx="689702" cy="749661"/>
            <a:chOff x="3487130" y="1256747"/>
            <a:chExt cx="289697" cy="289448"/>
          </a:xfrm>
        </p:grpSpPr>
        <p:sp>
          <p:nvSpPr>
            <p:cNvPr id="65" name="Google Shape;4402;p69">
              <a:extLst>
                <a:ext uri="{FF2B5EF4-FFF2-40B4-BE49-F238E27FC236}">
                  <a16:creationId xmlns:a16="http://schemas.microsoft.com/office/drawing/2014/main" id="{9D2E2F8A-47BD-793F-F80E-0E2A45017D7C}"/>
                </a:ext>
              </a:extLst>
            </p:cNvPr>
            <p:cNvSpPr/>
            <p:nvPr/>
          </p:nvSpPr>
          <p:spPr>
            <a:xfrm>
              <a:off x="3564531" y="1474999"/>
              <a:ext cx="31658" cy="53125"/>
            </a:xfrm>
            <a:custGeom>
              <a:avLst/>
              <a:gdLst/>
              <a:ahLst/>
              <a:cxnLst/>
              <a:rect l="l" t="t" r="r" b="b"/>
              <a:pathLst>
                <a:path w="1398" h="2346" extrusionOk="0">
                  <a:moveTo>
                    <a:pt x="0" y="0"/>
                  </a:moveTo>
                  <a:lnTo>
                    <a:pt x="0" y="2346"/>
                  </a:lnTo>
                  <a:lnTo>
                    <a:pt x="1398" y="2346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4403;p69">
              <a:extLst>
                <a:ext uri="{FF2B5EF4-FFF2-40B4-BE49-F238E27FC236}">
                  <a16:creationId xmlns:a16="http://schemas.microsoft.com/office/drawing/2014/main" id="{2A2DA679-A3D1-95FD-92D0-FFEE37F62A58}"/>
                </a:ext>
              </a:extLst>
            </p:cNvPr>
            <p:cNvSpPr/>
            <p:nvPr/>
          </p:nvSpPr>
          <p:spPr>
            <a:xfrm>
              <a:off x="3579228" y="1483446"/>
              <a:ext cx="16961" cy="36187"/>
            </a:xfrm>
            <a:custGeom>
              <a:avLst/>
              <a:gdLst/>
              <a:ahLst/>
              <a:cxnLst/>
              <a:rect l="l" t="t" r="r" b="b"/>
              <a:pathLst>
                <a:path w="749" h="1598" extrusionOk="0">
                  <a:moveTo>
                    <a:pt x="0" y="0"/>
                  </a:moveTo>
                  <a:lnTo>
                    <a:pt x="0" y="1597"/>
                  </a:lnTo>
                  <a:lnTo>
                    <a:pt x="749" y="15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2C3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4404;p69">
              <a:extLst>
                <a:ext uri="{FF2B5EF4-FFF2-40B4-BE49-F238E27FC236}">
                  <a16:creationId xmlns:a16="http://schemas.microsoft.com/office/drawing/2014/main" id="{81F9A6FE-8EDE-9C18-2E88-1E5FE554F1CF}"/>
                </a:ext>
              </a:extLst>
            </p:cNvPr>
            <p:cNvSpPr/>
            <p:nvPr/>
          </p:nvSpPr>
          <p:spPr>
            <a:xfrm>
              <a:off x="3673499" y="1256747"/>
              <a:ext cx="103329" cy="103306"/>
            </a:xfrm>
            <a:custGeom>
              <a:avLst/>
              <a:gdLst/>
              <a:ahLst/>
              <a:cxnLst/>
              <a:rect l="l" t="t" r="r" b="b"/>
              <a:pathLst>
                <a:path w="4563" h="4562" extrusionOk="0">
                  <a:moveTo>
                    <a:pt x="2281" y="1"/>
                  </a:moveTo>
                  <a:cubicBezTo>
                    <a:pt x="2007" y="1"/>
                    <a:pt x="1841" y="542"/>
                    <a:pt x="1602" y="642"/>
                  </a:cubicBezTo>
                  <a:cubicBezTo>
                    <a:pt x="1559" y="660"/>
                    <a:pt x="1508" y="667"/>
                    <a:pt x="1452" y="667"/>
                  </a:cubicBezTo>
                  <a:cubicBezTo>
                    <a:pt x="1279" y="667"/>
                    <a:pt x="1060" y="600"/>
                    <a:pt x="886" y="600"/>
                  </a:cubicBezTo>
                  <a:cubicBezTo>
                    <a:pt x="798" y="600"/>
                    <a:pt x="722" y="617"/>
                    <a:pt x="670" y="669"/>
                  </a:cubicBezTo>
                  <a:cubicBezTo>
                    <a:pt x="482" y="857"/>
                    <a:pt x="744" y="1356"/>
                    <a:pt x="642" y="1604"/>
                  </a:cubicBezTo>
                  <a:cubicBezTo>
                    <a:pt x="542" y="1843"/>
                    <a:pt x="1" y="2007"/>
                    <a:pt x="1" y="2282"/>
                  </a:cubicBezTo>
                  <a:cubicBezTo>
                    <a:pt x="1" y="2556"/>
                    <a:pt x="542" y="2722"/>
                    <a:pt x="642" y="2961"/>
                  </a:cubicBezTo>
                  <a:cubicBezTo>
                    <a:pt x="744" y="3207"/>
                    <a:pt x="482" y="3706"/>
                    <a:pt x="670" y="3893"/>
                  </a:cubicBezTo>
                  <a:cubicBezTo>
                    <a:pt x="722" y="3946"/>
                    <a:pt x="799" y="3963"/>
                    <a:pt x="888" y="3963"/>
                  </a:cubicBezTo>
                  <a:cubicBezTo>
                    <a:pt x="1061" y="3963"/>
                    <a:pt x="1281" y="3897"/>
                    <a:pt x="1454" y="3897"/>
                  </a:cubicBezTo>
                  <a:cubicBezTo>
                    <a:pt x="1509" y="3897"/>
                    <a:pt x="1559" y="3903"/>
                    <a:pt x="1602" y="3921"/>
                  </a:cubicBezTo>
                  <a:cubicBezTo>
                    <a:pt x="1841" y="4021"/>
                    <a:pt x="2007" y="4562"/>
                    <a:pt x="2281" y="4562"/>
                  </a:cubicBezTo>
                  <a:cubicBezTo>
                    <a:pt x="2556" y="4562"/>
                    <a:pt x="2720" y="4021"/>
                    <a:pt x="2959" y="3921"/>
                  </a:cubicBezTo>
                  <a:cubicBezTo>
                    <a:pt x="3002" y="3903"/>
                    <a:pt x="3053" y="3897"/>
                    <a:pt x="3108" y="3897"/>
                  </a:cubicBezTo>
                  <a:cubicBezTo>
                    <a:pt x="3282" y="3897"/>
                    <a:pt x="3502" y="3963"/>
                    <a:pt x="3675" y="3963"/>
                  </a:cubicBezTo>
                  <a:cubicBezTo>
                    <a:pt x="3764" y="3963"/>
                    <a:pt x="3841" y="3946"/>
                    <a:pt x="3893" y="3893"/>
                  </a:cubicBezTo>
                  <a:cubicBezTo>
                    <a:pt x="4079" y="3706"/>
                    <a:pt x="3818" y="3207"/>
                    <a:pt x="3921" y="2961"/>
                  </a:cubicBezTo>
                  <a:cubicBezTo>
                    <a:pt x="4021" y="2722"/>
                    <a:pt x="4562" y="2556"/>
                    <a:pt x="4562" y="2282"/>
                  </a:cubicBezTo>
                  <a:cubicBezTo>
                    <a:pt x="4562" y="2007"/>
                    <a:pt x="4021" y="1843"/>
                    <a:pt x="3921" y="1604"/>
                  </a:cubicBezTo>
                  <a:cubicBezTo>
                    <a:pt x="3818" y="1356"/>
                    <a:pt x="4079" y="857"/>
                    <a:pt x="3893" y="669"/>
                  </a:cubicBezTo>
                  <a:cubicBezTo>
                    <a:pt x="3841" y="617"/>
                    <a:pt x="3765" y="600"/>
                    <a:pt x="3677" y="600"/>
                  </a:cubicBezTo>
                  <a:cubicBezTo>
                    <a:pt x="3503" y="600"/>
                    <a:pt x="3284" y="667"/>
                    <a:pt x="3110" y="667"/>
                  </a:cubicBezTo>
                  <a:cubicBezTo>
                    <a:pt x="3054" y="667"/>
                    <a:pt x="3003" y="660"/>
                    <a:pt x="2959" y="642"/>
                  </a:cubicBezTo>
                  <a:cubicBezTo>
                    <a:pt x="2720" y="542"/>
                    <a:pt x="2556" y="1"/>
                    <a:pt x="2281" y="1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405;p69">
              <a:extLst>
                <a:ext uri="{FF2B5EF4-FFF2-40B4-BE49-F238E27FC236}">
                  <a16:creationId xmlns:a16="http://schemas.microsoft.com/office/drawing/2014/main" id="{FF9A7EA9-731B-335C-71D8-4FFB1ADD3CFD}"/>
                </a:ext>
              </a:extLst>
            </p:cNvPr>
            <p:cNvSpPr/>
            <p:nvPr/>
          </p:nvSpPr>
          <p:spPr>
            <a:xfrm>
              <a:off x="3703118" y="1288450"/>
              <a:ext cx="44045" cy="40150"/>
            </a:xfrm>
            <a:custGeom>
              <a:avLst/>
              <a:gdLst/>
              <a:ahLst/>
              <a:cxnLst/>
              <a:rect l="l" t="t" r="r" b="b"/>
              <a:pathLst>
                <a:path w="1945" h="1773" extrusionOk="0">
                  <a:moveTo>
                    <a:pt x="973" y="1"/>
                  </a:moveTo>
                  <a:cubicBezTo>
                    <a:pt x="746" y="1"/>
                    <a:pt x="519" y="87"/>
                    <a:pt x="346" y="260"/>
                  </a:cubicBezTo>
                  <a:cubicBezTo>
                    <a:pt x="0" y="605"/>
                    <a:pt x="0" y="1166"/>
                    <a:pt x="346" y="1513"/>
                  </a:cubicBezTo>
                  <a:cubicBezTo>
                    <a:pt x="519" y="1686"/>
                    <a:pt x="746" y="1772"/>
                    <a:pt x="973" y="1772"/>
                  </a:cubicBezTo>
                  <a:cubicBezTo>
                    <a:pt x="1199" y="1772"/>
                    <a:pt x="1426" y="1686"/>
                    <a:pt x="1599" y="1513"/>
                  </a:cubicBezTo>
                  <a:cubicBezTo>
                    <a:pt x="1945" y="1166"/>
                    <a:pt x="1945" y="605"/>
                    <a:pt x="1599" y="260"/>
                  </a:cubicBezTo>
                  <a:cubicBezTo>
                    <a:pt x="1426" y="87"/>
                    <a:pt x="1199" y="1"/>
                    <a:pt x="973" y="1"/>
                  </a:cubicBezTo>
                  <a:close/>
                </a:path>
              </a:pathLst>
            </a:custGeom>
            <a:solidFill>
              <a:srgbClr val="FF9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406;p69">
              <a:extLst>
                <a:ext uri="{FF2B5EF4-FFF2-40B4-BE49-F238E27FC236}">
                  <a16:creationId xmlns:a16="http://schemas.microsoft.com/office/drawing/2014/main" id="{8021C2A8-02BF-D0DB-FA44-CCCD7E4E2767}"/>
                </a:ext>
              </a:extLst>
            </p:cNvPr>
            <p:cNvSpPr/>
            <p:nvPr/>
          </p:nvSpPr>
          <p:spPr>
            <a:xfrm>
              <a:off x="3493199" y="1325225"/>
              <a:ext cx="174502" cy="158243"/>
            </a:xfrm>
            <a:custGeom>
              <a:avLst/>
              <a:gdLst/>
              <a:ahLst/>
              <a:cxnLst/>
              <a:rect l="l" t="t" r="r" b="b"/>
              <a:pathLst>
                <a:path w="7706" h="6988" extrusionOk="0">
                  <a:moveTo>
                    <a:pt x="1078" y="1"/>
                  </a:moveTo>
                  <a:cubicBezTo>
                    <a:pt x="675" y="1"/>
                    <a:pt x="342" y="318"/>
                    <a:pt x="320" y="720"/>
                  </a:cubicBezTo>
                  <a:lnTo>
                    <a:pt x="22" y="6187"/>
                  </a:lnTo>
                  <a:cubicBezTo>
                    <a:pt x="0" y="6620"/>
                    <a:pt x="346" y="6987"/>
                    <a:pt x="781" y="6987"/>
                  </a:cubicBezTo>
                  <a:lnTo>
                    <a:pt x="6925" y="6987"/>
                  </a:lnTo>
                  <a:cubicBezTo>
                    <a:pt x="7358" y="6987"/>
                    <a:pt x="7705" y="6624"/>
                    <a:pt x="7682" y="6187"/>
                  </a:cubicBezTo>
                  <a:lnTo>
                    <a:pt x="7384" y="720"/>
                  </a:lnTo>
                  <a:cubicBezTo>
                    <a:pt x="7362" y="316"/>
                    <a:pt x="7029" y="1"/>
                    <a:pt x="6626" y="1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4407;p69">
              <a:extLst>
                <a:ext uri="{FF2B5EF4-FFF2-40B4-BE49-F238E27FC236}">
                  <a16:creationId xmlns:a16="http://schemas.microsoft.com/office/drawing/2014/main" id="{FF52AC0C-2D46-11A4-28B7-F9A5D984BC75}"/>
                </a:ext>
              </a:extLst>
            </p:cNvPr>
            <p:cNvSpPr/>
            <p:nvPr/>
          </p:nvSpPr>
          <p:spPr>
            <a:xfrm>
              <a:off x="3626103" y="1325225"/>
              <a:ext cx="41644" cy="158243"/>
            </a:xfrm>
            <a:custGeom>
              <a:avLst/>
              <a:gdLst/>
              <a:ahLst/>
              <a:cxnLst/>
              <a:rect l="l" t="t" r="r" b="b"/>
              <a:pathLst>
                <a:path w="1839" h="6988" extrusionOk="0">
                  <a:moveTo>
                    <a:pt x="0" y="1"/>
                  </a:moveTo>
                  <a:cubicBezTo>
                    <a:pt x="403" y="1"/>
                    <a:pt x="737" y="316"/>
                    <a:pt x="759" y="720"/>
                  </a:cubicBezTo>
                  <a:lnTo>
                    <a:pt x="1056" y="6187"/>
                  </a:lnTo>
                  <a:cubicBezTo>
                    <a:pt x="1078" y="6620"/>
                    <a:pt x="735" y="6987"/>
                    <a:pt x="297" y="6987"/>
                  </a:cubicBezTo>
                  <a:lnTo>
                    <a:pt x="1056" y="6987"/>
                  </a:lnTo>
                  <a:cubicBezTo>
                    <a:pt x="1493" y="6987"/>
                    <a:pt x="1838" y="6624"/>
                    <a:pt x="1815" y="6187"/>
                  </a:cubicBezTo>
                  <a:lnTo>
                    <a:pt x="1517" y="720"/>
                  </a:lnTo>
                  <a:cubicBezTo>
                    <a:pt x="1495" y="318"/>
                    <a:pt x="1164" y="1"/>
                    <a:pt x="759" y="1"/>
                  </a:cubicBezTo>
                  <a:close/>
                </a:path>
              </a:pathLst>
            </a:custGeom>
            <a:solidFill>
              <a:srgbClr val="2C3A4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4408;p69">
              <a:extLst>
                <a:ext uri="{FF2B5EF4-FFF2-40B4-BE49-F238E27FC236}">
                  <a16:creationId xmlns:a16="http://schemas.microsoft.com/office/drawing/2014/main" id="{868F2B47-D6EE-8533-A6F6-8676B15D3B84}"/>
                </a:ext>
              </a:extLst>
            </p:cNvPr>
            <p:cNvSpPr/>
            <p:nvPr/>
          </p:nvSpPr>
          <p:spPr>
            <a:xfrm>
              <a:off x="3509526" y="1341054"/>
              <a:ext cx="141848" cy="126586"/>
            </a:xfrm>
            <a:custGeom>
              <a:avLst/>
              <a:gdLst/>
              <a:ahLst/>
              <a:cxnLst/>
              <a:rect l="l" t="t" r="r" b="b"/>
              <a:pathLst>
                <a:path w="6264" h="5590" extrusionOk="0">
                  <a:moveTo>
                    <a:pt x="2054" y="376"/>
                  </a:moveTo>
                  <a:lnTo>
                    <a:pt x="2032" y="1723"/>
                  </a:lnTo>
                  <a:lnTo>
                    <a:pt x="599" y="1723"/>
                  </a:lnTo>
                  <a:lnTo>
                    <a:pt x="673" y="376"/>
                  </a:lnTo>
                  <a:close/>
                  <a:moveTo>
                    <a:pt x="3829" y="376"/>
                  </a:moveTo>
                  <a:lnTo>
                    <a:pt x="3851" y="1723"/>
                  </a:lnTo>
                  <a:lnTo>
                    <a:pt x="2405" y="1723"/>
                  </a:lnTo>
                  <a:lnTo>
                    <a:pt x="2429" y="376"/>
                  </a:lnTo>
                  <a:close/>
                  <a:moveTo>
                    <a:pt x="5585" y="376"/>
                  </a:moveTo>
                  <a:lnTo>
                    <a:pt x="5657" y="1723"/>
                  </a:lnTo>
                  <a:lnTo>
                    <a:pt x="4226" y="1723"/>
                  </a:lnTo>
                  <a:lnTo>
                    <a:pt x="4202" y="376"/>
                  </a:lnTo>
                  <a:close/>
                  <a:moveTo>
                    <a:pt x="2030" y="2122"/>
                  </a:moveTo>
                  <a:lnTo>
                    <a:pt x="2006" y="3470"/>
                  </a:lnTo>
                  <a:lnTo>
                    <a:pt x="509" y="3470"/>
                  </a:lnTo>
                  <a:lnTo>
                    <a:pt x="583" y="2122"/>
                  </a:lnTo>
                  <a:close/>
                  <a:moveTo>
                    <a:pt x="3876" y="2122"/>
                  </a:moveTo>
                  <a:lnTo>
                    <a:pt x="3900" y="3470"/>
                  </a:lnTo>
                  <a:lnTo>
                    <a:pt x="2379" y="3470"/>
                  </a:lnTo>
                  <a:lnTo>
                    <a:pt x="2403" y="2122"/>
                  </a:lnTo>
                  <a:close/>
                  <a:moveTo>
                    <a:pt x="5699" y="2122"/>
                  </a:moveTo>
                  <a:lnTo>
                    <a:pt x="5773" y="3470"/>
                  </a:lnTo>
                  <a:lnTo>
                    <a:pt x="4276" y="3470"/>
                  </a:lnTo>
                  <a:lnTo>
                    <a:pt x="4252" y="2122"/>
                  </a:lnTo>
                  <a:close/>
                  <a:moveTo>
                    <a:pt x="1980" y="3843"/>
                  </a:moveTo>
                  <a:lnTo>
                    <a:pt x="1956" y="5190"/>
                  </a:lnTo>
                  <a:lnTo>
                    <a:pt x="397" y="5190"/>
                  </a:lnTo>
                  <a:lnTo>
                    <a:pt x="469" y="3843"/>
                  </a:lnTo>
                  <a:close/>
                  <a:moveTo>
                    <a:pt x="3902" y="3843"/>
                  </a:moveTo>
                  <a:lnTo>
                    <a:pt x="3926" y="5190"/>
                  </a:lnTo>
                  <a:lnTo>
                    <a:pt x="2355" y="5190"/>
                  </a:lnTo>
                  <a:lnTo>
                    <a:pt x="2379" y="3843"/>
                  </a:lnTo>
                  <a:close/>
                  <a:moveTo>
                    <a:pt x="5787" y="3843"/>
                  </a:moveTo>
                  <a:lnTo>
                    <a:pt x="5859" y="5190"/>
                  </a:lnTo>
                  <a:lnTo>
                    <a:pt x="4300" y="5190"/>
                  </a:lnTo>
                  <a:lnTo>
                    <a:pt x="4278" y="3843"/>
                  </a:lnTo>
                  <a:close/>
                  <a:moveTo>
                    <a:pt x="480" y="1"/>
                  </a:moveTo>
                  <a:cubicBezTo>
                    <a:pt x="406" y="1"/>
                    <a:pt x="293" y="72"/>
                    <a:pt x="293" y="180"/>
                  </a:cubicBezTo>
                  <a:lnTo>
                    <a:pt x="8" y="5390"/>
                  </a:lnTo>
                  <a:cubicBezTo>
                    <a:pt x="0" y="5489"/>
                    <a:pt x="86" y="5590"/>
                    <a:pt x="194" y="5590"/>
                  </a:cubicBezTo>
                  <a:cubicBezTo>
                    <a:pt x="196" y="5590"/>
                    <a:pt x="197" y="5590"/>
                    <a:pt x="198" y="5590"/>
                  </a:cubicBezTo>
                  <a:lnTo>
                    <a:pt x="6066" y="5590"/>
                  </a:lnTo>
                  <a:cubicBezTo>
                    <a:pt x="6164" y="5590"/>
                    <a:pt x="6264" y="5506"/>
                    <a:pt x="6256" y="5390"/>
                  </a:cubicBezTo>
                  <a:lnTo>
                    <a:pt x="6068" y="1953"/>
                  </a:lnTo>
                  <a:cubicBezTo>
                    <a:pt x="6068" y="1945"/>
                    <a:pt x="6072" y="1935"/>
                    <a:pt x="6072" y="1927"/>
                  </a:cubicBezTo>
                  <a:cubicBezTo>
                    <a:pt x="6072" y="1913"/>
                    <a:pt x="6068" y="1897"/>
                    <a:pt x="6066" y="1883"/>
                  </a:cubicBezTo>
                  <a:lnTo>
                    <a:pt x="5974" y="180"/>
                  </a:lnTo>
                  <a:cubicBezTo>
                    <a:pt x="5968" y="89"/>
                    <a:pt x="5888" y="1"/>
                    <a:pt x="5788" y="1"/>
                  </a:cubicBezTo>
                  <a:cubicBezTo>
                    <a:pt x="5787" y="1"/>
                    <a:pt x="5786" y="1"/>
                    <a:pt x="5785" y="1"/>
                  </a:cubicBezTo>
                  <a:lnTo>
                    <a:pt x="483" y="1"/>
                  </a:lnTo>
                  <a:cubicBezTo>
                    <a:pt x="482" y="1"/>
                    <a:pt x="481" y="1"/>
                    <a:pt x="480" y="1"/>
                  </a:cubicBezTo>
                  <a:close/>
                </a:path>
              </a:pathLst>
            </a:custGeom>
            <a:solidFill>
              <a:srgbClr val="2C3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4409;p69">
              <a:extLst>
                <a:ext uri="{FF2B5EF4-FFF2-40B4-BE49-F238E27FC236}">
                  <a16:creationId xmlns:a16="http://schemas.microsoft.com/office/drawing/2014/main" id="{FF0E3915-FF0E-78D0-9212-AD4E20BAE284}"/>
                </a:ext>
              </a:extLst>
            </p:cNvPr>
            <p:cNvSpPr/>
            <p:nvPr/>
          </p:nvSpPr>
          <p:spPr>
            <a:xfrm>
              <a:off x="3530314" y="1519610"/>
              <a:ext cx="100227" cy="22622"/>
            </a:xfrm>
            <a:custGeom>
              <a:avLst/>
              <a:gdLst/>
              <a:ahLst/>
              <a:cxnLst/>
              <a:rect l="l" t="t" r="r" b="b"/>
              <a:pathLst>
                <a:path w="4426" h="999" extrusionOk="0">
                  <a:moveTo>
                    <a:pt x="733" y="0"/>
                  </a:moveTo>
                  <a:cubicBezTo>
                    <a:pt x="523" y="0"/>
                    <a:pt x="336" y="130"/>
                    <a:pt x="260" y="326"/>
                  </a:cubicBezTo>
                  <a:lnTo>
                    <a:pt x="0" y="998"/>
                  </a:lnTo>
                  <a:lnTo>
                    <a:pt x="4426" y="998"/>
                  </a:lnTo>
                  <a:lnTo>
                    <a:pt x="4168" y="328"/>
                  </a:lnTo>
                  <a:cubicBezTo>
                    <a:pt x="4092" y="130"/>
                    <a:pt x="3903" y="0"/>
                    <a:pt x="3691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410;p69">
              <a:extLst>
                <a:ext uri="{FF2B5EF4-FFF2-40B4-BE49-F238E27FC236}">
                  <a16:creationId xmlns:a16="http://schemas.microsoft.com/office/drawing/2014/main" id="{EDB7A9C6-18D3-DC6B-3EA5-DD957925381A}"/>
                </a:ext>
              </a:extLst>
            </p:cNvPr>
            <p:cNvSpPr/>
            <p:nvPr/>
          </p:nvSpPr>
          <p:spPr>
            <a:xfrm>
              <a:off x="3596211" y="1519610"/>
              <a:ext cx="34013" cy="22622"/>
            </a:xfrm>
            <a:custGeom>
              <a:avLst/>
              <a:gdLst/>
              <a:ahLst/>
              <a:cxnLst/>
              <a:rect l="l" t="t" r="r" b="b"/>
              <a:pathLst>
                <a:path w="1502" h="999" extrusionOk="0">
                  <a:moveTo>
                    <a:pt x="1" y="0"/>
                  </a:moveTo>
                  <a:cubicBezTo>
                    <a:pt x="212" y="0"/>
                    <a:pt x="402" y="130"/>
                    <a:pt x="476" y="328"/>
                  </a:cubicBezTo>
                  <a:lnTo>
                    <a:pt x="733" y="998"/>
                  </a:lnTo>
                  <a:lnTo>
                    <a:pt x="1502" y="998"/>
                  </a:lnTo>
                  <a:lnTo>
                    <a:pt x="1242" y="326"/>
                  </a:lnTo>
                  <a:cubicBezTo>
                    <a:pt x="1168" y="130"/>
                    <a:pt x="981" y="0"/>
                    <a:pt x="771" y="0"/>
                  </a:cubicBezTo>
                  <a:close/>
                </a:path>
              </a:pathLst>
            </a:custGeom>
            <a:solidFill>
              <a:srgbClr val="2C3A4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4411;p69">
              <a:extLst>
                <a:ext uri="{FF2B5EF4-FFF2-40B4-BE49-F238E27FC236}">
                  <a16:creationId xmlns:a16="http://schemas.microsoft.com/office/drawing/2014/main" id="{3B33957E-13D1-D40C-E720-96F1EDE3E7B7}"/>
                </a:ext>
              </a:extLst>
            </p:cNvPr>
            <p:cNvSpPr/>
            <p:nvPr/>
          </p:nvSpPr>
          <p:spPr>
            <a:xfrm>
              <a:off x="3487130" y="1537680"/>
              <a:ext cx="186572" cy="8515"/>
            </a:xfrm>
            <a:custGeom>
              <a:avLst/>
              <a:gdLst/>
              <a:ahLst/>
              <a:cxnLst/>
              <a:rect l="l" t="t" r="r" b="b"/>
              <a:pathLst>
                <a:path w="8239" h="376" extrusionOk="0">
                  <a:moveTo>
                    <a:pt x="205" y="1"/>
                  </a:moveTo>
                  <a:cubicBezTo>
                    <a:pt x="91" y="1"/>
                    <a:pt x="1" y="98"/>
                    <a:pt x="15" y="210"/>
                  </a:cubicBezTo>
                  <a:cubicBezTo>
                    <a:pt x="27" y="306"/>
                    <a:pt x="111" y="376"/>
                    <a:pt x="209" y="376"/>
                  </a:cubicBezTo>
                  <a:lnTo>
                    <a:pt x="8035" y="376"/>
                  </a:lnTo>
                  <a:cubicBezTo>
                    <a:pt x="8149" y="376"/>
                    <a:pt x="8239" y="280"/>
                    <a:pt x="8225" y="166"/>
                  </a:cubicBezTo>
                  <a:cubicBezTo>
                    <a:pt x="8213" y="71"/>
                    <a:pt x="8129" y="1"/>
                    <a:pt x="8031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412;p69">
              <a:extLst>
                <a:ext uri="{FF2B5EF4-FFF2-40B4-BE49-F238E27FC236}">
                  <a16:creationId xmlns:a16="http://schemas.microsoft.com/office/drawing/2014/main" id="{A24AAB1E-7A18-2412-8974-831AA7CF4F7C}"/>
                </a:ext>
              </a:extLst>
            </p:cNvPr>
            <p:cNvSpPr/>
            <p:nvPr/>
          </p:nvSpPr>
          <p:spPr>
            <a:xfrm>
              <a:off x="3715369" y="1256792"/>
              <a:ext cx="61459" cy="103261"/>
            </a:xfrm>
            <a:custGeom>
              <a:avLst/>
              <a:gdLst/>
              <a:ahLst/>
              <a:cxnLst/>
              <a:rect l="l" t="t" r="r" b="b"/>
              <a:pathLst>
                <a:path w="2714" h="4560" extrusionOk="0">
                  <a:moveTo>
                    <a:pt x="430" y="1"/>
                  </a:moveTo>
                  <a:cubicBezTo>
                    <a:pt x="258" y="1"/>
                    <a:pt x="130" y="214"/>
                    <a:pt x="0" y="396"/>
                  </a:cubicBezTo>
                  <a:cubicBezTo>
                    <a:pt x="841" y="640"/>
                    <a:pt x="1458" y="1416"/>
                    <a:pt x="1458" y="2336"/>
                  </a:cubicBezTo>
                  <a:cubicBezTo>
                    <a:pt x="1458" y="3233"/>
                    <a:pt x="875" y="3993"/>
                    <a:pt x="66" y="4259"/>
                  </a:cubicBezTo>
                  <a:cubicBezTo>
                    <a:pt x="176" y="4412"/>
                    <a:pt x="288" y="4560"/>
                    <a:pt x="432" y="4560"/>
                  </a:cubicBezTo>
                  <a:cubicBezTo>
                    <a:pt x="707" y="4560"/>
                    <a:pt x="871" y="4019"/>
                    <a:pt x="1110" y="3919"/>
                  </a:cubicBezTo>
                  <a:cubicBezTo>
                    <a:pt x="1153" y="3901"/>
                    <a:pt x="1204" y="3895"/>
                    <a:pt x="1259" y="3895"/>
                  </a:cubicBezTo>
                  <a:cubicBezTo>
                    <a:pt x="1433" y="3895"/>
                    <a:pt x="1653" y="3961"/>
                    <a:pt x="1826" y="3961"/>
                  </a:cubicBezTo>
                  <a:cubicBezTo>
                    <a:pt x="1915" y="3961"/>
                    <a:pt x="1992" y="3944"/>
                    <a:pt x="2044" y="3891"/>
                  </a:cubicBezTo>
                  <a:cubicBezTo>
                    <a:pt x="2230" y="3704"/>
                    <a:pt x="1969" y="3205"/>
                    <a:pt x="2072" y="2959"/>
                  </a:cubicBezTo>
                  <a:cubicBezTo>
                    <a:pt x="2172" y="2720"/>
                    <a:pt x="2713" y="2554"/>
                    <a:pt x="2713" y="2280"/>
                  </a:cubicBezTo>
                  <a:cubicBezTo>
                    <a:pt x="2711" y="2007"/>
                    <a:pt x="2168" y="1843"/>
                    <a:pt x="2068" y="1604"/>
                  </a:cubicBezTo>
                  <a:cubicBezTo>
                    <a:pt x="1967" y="1356"/>
                    <a:pt x="2228" y="857"/>
                    <a:pt x="2042" y="669"/>
                  </a:cubicBezTo>
                  <a:cubicBezTo>
                    <a:pt x="1990" y="618"/>
                    <a:pt x="1914" y="601"/>
                    <a:pt x="1827" y="601"/>
                  </a:cubicBezTo>
                  <a:cubicBezTo>
                    <a:pt x="1653" y="601"/>
                    <a:pt x="1432" y="668"/>
                    <a:pt x="1257" y="668"/>
                  </a:cubicBezTo>
                  <a:cubicBezTo>
                    <a:pt x="1202" y="668"/>
                    <a:pt x="1151" y="661"/>
                    <a:pt x="1108" y="644"/>
                  </a:cubicBezTo>
                  <a:cubicBezTo>
                    <a:pt x="869" y="544"/>
                    <a:pt x="705" y="1"/>
                    <a:pt x="430" y="1"/>
                  </a:cubicBezTo>
                  <a:close/>
                </a:path>
              </a:pathLst>
            </a:custGeom>
            <a:solidFill>
              <a:srgbClr val="FF9200">
                <a:alpha val="4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5154;p69">
            <a:extLst>
              <a:ext uri="{FF2B5EF4-FFF2-40B4-BE49-F238E27FC236}">
                <a16:creationId xmlns:a16="http://schemas.microsoft.com/office/drawing/2014/main" id="{040EF767-0B10-9FB5-E2C9-A4D45FD04386}"/>
              </a:ext>
            </a:extLst>
          </p:cNvPr>
          <p:cNvGrpSpPr/>
          <p:nvPr/>
        </p:nvGrpSpPr>
        <p:grpSpPr>
          <a:xfrm>
            <a:off x="7354750" y="2961831"/>
            <a:ext cx="642055" cy="735521"/>
            <a:chOff x="7005860" y="4086738"/>
            <a:chExt cx="238067" cy="289403"/>
          </a:xfrm>
        </p:grpSpPr>
        <p:sp>
          <p:nvSpPr>
            <p:cNvPr id="115" name="Google Shape;5155;p69">
              <a:extLst>
                <a:ext uri="{FF2B5EF4-FFF2-40B4-BE49-F238E27FC236}">
                  <a16:creationId xmlns:a16="http://schemas.microsoft.com/office/drawing/2014/main" id="{86A8294A-4AAE-608A-140D-06AEA1D9D2E2}"/>
                </a:ext>
              </a:extLst>
            </p:cNvPr>
            <p:cNvSpPr/>
            <p:nvPr/>
          </p:nvSpPr>
          <p:spPr>
            <a:xfrm>
              <a:off x="7107604" y="4201819"/>
              <a:ext cx="34488" cy="169792"/>
            </a:xfrm>
            <a:custGeom>
              <a:avLst/>
              <a:gdLst/>
              <a:ahLst/>
              <a:cxnLst/>
              <a:rect l="l" t="t" r="r" b="b"/>
              <a:pathLst>
                <a:path w="1523" h="7498" extrusionOk="0">
                  <a:moveTo>
                    <a:pt x="763" y="0"/>
                  </a:moveTo>
                  <a:cubicBezTo>
                    <a:pt x="550" y="0"/>
                    <a:pt x="374" y="166"/>
                    <a:pt x="364" y="379"/>
                  </a:cubicBezTo>
                  <a:lnTo>
                    <a:pt x="1" y="7497"/>
                  </a:lnTo>
                  <a:lnTo>
                    <a:pt x="1522" y="7497"/>
                  </a:lnTo>
                  <a:lnTo>
                    <a:pt x="1163" y="379"/>
                  </a:lnTo>
                  <a:cubicBezTo>
                    <a:pt x="1153" y="166"/>
                    <a:pt x="975" y="0"/>
                    <a:pt x="763" y="0"/>
                  </a:cubicBezTo>
                  <a:close/>
                </a:path>
              </a:pathLst>
            </a:custGeom>
            <a:solidFill>
              <a:srgbClr val="FF9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5156;p69">
              <a:extLst>
                <a:ext uri="{FF2B5EF4-FFF2-40B4-BE49-F238E27FC236}">
                  <a16:creationId xmlns:a16="http://schemas.microsoft.com/office/drawing/2014/main" id="{AE039C49-678D-251E-DAC4-D812F12B5B1D}"/>
                </a:ext>
              </a:extLst>
            </p:cNvPr>
            <p:cNvSpPr/>
            <p:nvPr/>
          </p:nvSpPr>
          <p:spPr>
            <a:xfrm>
              <a:off x="7116300" y="4201819"/>
              <a:ext cx="25838" cy="169792"/>
            </a:xfrm>
            <a:custGeom>
              <a:avLst/>
              <a:gdLst/>
              <a:ahLst/>
              <a:cxnLst/>
              <a:rect l="l" t="t" r="r" b="b"/>
              <a:pathLst>
                <a:path w="1141" h="7498" extrusionOk="0">
                  <a:moveTo>
                    <a:pt x="379" y="0"/>
                  </a:moveTo>
                  <a:cubicBezTo>
                    <a:pt x="202" y="0"/>
                    <a:pt x="52" y="114"/>
                    <a:pt x="0" y="275"/>
                  </a:cubicBezTo>
                  <a:cubicBezTo>
                    <a:pt x="10" y="309"/>
                    <a:pt x="16" y="343"/>
                    <a:pt x="18" y="379"/>
                  </a:cubicBezTo>
                  <a:lnTo>
                    <a:pt x="381" y="7497"/>
                  </a:lnTo>
                  <a:lnTo>
                    <a:pt x="1140" y="7497"/>
                  </a:lnTo>
                  <a:lnTo>
                    <a:pt x="779" y="379"/>
                  </a:lnTo>
                  <a:cubicBezTo>
                    <a:pt x="769" y="166"/>
                    <a:pt x="591" y="0"/>
                    <a:pt x="379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5157;p69">
              <a:extLst>
                <a:ext uri="{FF2B5EF4-FFF2-40B4-BE49-F238E27FC236}">
                  <a16:creationId xmlns:a16="http://schemas.microsoft.com/office/drawing/2014/main" id="{FC8AF384-56B3-1AB3-99B2-18D29028B56A}"/>
                </a:ext>
              </a:extLst>
            </p:cNvPr>
            <p:cNvSpPr/>
            <p:nvPr/>
          </p:nvSpPr>
          <p:spPr>
            <a:xfrm>
              <a:off x="7048818" y="4367603"/>
              <a:ext cx="152106" cy="8537"/>
            </a:xfrm>
            <a:custGeom>
              <a:avLst/>
              <a:gdLst/>
              <a:ahLst/>
              <a:cxnLst/>
              <a:rect l="l" t="t" r="r" b="b"/>
              <a:pathLst>
                <a:path w="6717" h="377" extrusionOk="0">
                  <a:moveTo>
                    <a:pt x="202" y="1"/>
                  </a:moveTo>
                  <a:cubicBezTo>
                    <a:pt x="88" y="1"/>
                    <a:pt x="0" y="99"/>
                    <a:pt x="12" y="210"/>
                  </a:cubicBezTo>
                  <a:cubicBezTo>
                    <a:pt x="26" y="306"/>
                    <a:pt x="110" y="376"/>
                    <a:pt x="208" y="376"/>
                  </a:cubicBezTo>
                  <a:lnTo>
                    <a:pt x="6515" y="376"/>
                  </a:lnTo>
                  <a:cubicBezTo>
                    <a:pt x="6627" y="376"/>
                    <a:pt x="6717" y="278"/>
                    <a:pt x="6705" y="166"/>
                  </a:cubicBezTo>
                  <a:cubicBezTo>
                    <a:pt x="6693" y="71"/>
                    <a:pt x="6607" y="1"/>
                    <a:pt x="6509" y="1"/>
                  </a:cubicBezTo>
                  <a:close/>
                </a:path>
              </a:pathLst>
            </a:custGeom>
            <a:solidFill>
              <a:srgbClr val="3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5158;p69">
              <a:extLst>
                <a:ext uri="{FF2B5EF4-FFF2-40B4-BE49-F238E27FC236}">
                  <a16:creationId xmlns:a16="http://schemas.microsoft.com/office/drawing/2014/main" id="{FD43A1AB-3164-3BBC-8B21-E220198409F2}"/>
                </a:ext>
              </a:extLst>
            </p:cNvPr>
            <p:cNvSpPr/>
            <p:nvPr/>
          </p:nvSpPr>
          <p:spPr>
            <a:xfrm>
              <a:off x="7120399" y="4154491"/>
              <a:ext cx="8492" cy="41372"/>
            </a:xfrm>
            <a:custGeom>
              <a:avLst/>
              <a:gdLst/>
              <a:ahLst/>
              <a:cxnLst/>
              <a:rect l="l" t="t" r="r" b="b"/>
              <a:pathLst>
                <a:path w="375" h="1827" extrusionOk="0">
                  <a:moveTo>
                    <a:pt x="186" y="0"/>
                  </a:moveTo>
                  <a:cubicBezTo>
                    <a:pt x="185" y="0"/>
                    <a:pt x="184" y="0"/>
                    <a:pt x="183" y="0"/>
                  </a:cubicBezTo>
                  <a:cubicBezTo>
                    <a:pt x="81" y="4"/>
                    <a:pt x="1" y="94"/>
                    <a:pt x="1" y="196"/>
                  </a:cubicBezTo>
                  <a:lnTo>
                    <a:pt x="1" y="1641"/>
                  </a:lnTo>
                  <a:cubicBezTo>
                    <a:pt x="1" y="1743"/>
                    <a:pt x="85" y="1827"/>
                    <a:pt x="187" y="1827"/>
                  </a:cubicBezTo>
                  <a:cubicBezTo>
                    <a:pt x="290" y="1827"/>
                    <a:pt x="374" y="1743"/>
                    <a:pt x="374" y="1643"/>
                  </a:cubicBezTo>
                  <a:lnTo>
                    <a:pt x="374" y="188"/>
                  </a:lnTo>
                  <a:cubicBezTo>
                    <a:pt x="374" y="85"/>
                    <a:pt x="288" y="0"/>
                    <a:pt x="186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5159;p69">
              <a:extLst>
                <a:ext uri="{FF2B5EF4-FFF2-40B4-BE49-F238E27FC236}">
                  <a16:creationId xmlns:a16="http://schemas.microsoft.com/office/drawing/2014/main" id="{FDE3E2F4-E8E1-1F0B-82B9-3147EFD2B417}"/>
                </a:ext>
              </a:extLst>
            </p:cNvPr>
            <p:cNvSpPr/>
            <p:nvPr/>
          </p:nvSpPr>
          <p:spPr>
            <a:xfrm>
              <a:off x="7111454" y="4086738"/>
              <a:ext cx="25906" cy="71739"/>
            </a:xfrm>
            <a:custGeom>
              <a:avLst/>
              <a:gdLst/>
              <a:ahLst/>
              <a:cxnLst/>
              <a:rect l="l" t="t" r="r" b="b"/>
              <a:pathLst>
                <a:path w="1144" h="3168" extrusionOk="0">
                  <a:moveTo>
                    <a:pt x="806" y="1"/>
                  </a:moveTo>
                  <a:cubicBezTo>
                    <a:pt x="642" y="1"/>
                    <a:pt x="502" y="117"/>
                    <a:pt x="472" y="277"/>
                  </a:cubicBezTo>
                  <a:lnTo>
                    <a:pt x="29" y="2711"/>
                  </a:lnTo>
                  <a:cubicBezTo>
                    <a:pt x="1" y="2872"/>
                    <a:pt x="82" y="3036"/>
                    <a:pt x="232" y="3106"/>
                  </a:cubicBezTo>
                  <a:cubicBezTo>
                    <a:pt x="322" y="3148"/>
                    <a:pt x="415" y="3167"/>
                    <a:pt x="505" y="3167"/>
                  </a:cubicBezTo>
                  <a:cubicBezTo>
                    <a:pt x="841" y="3167"/>
                    <a:pt x="1144" y="2897"/>
                    <a:pt x="1140" y="2527"/>
                  </a:cubicBezTo>
                  <a:lnTo>
                    <a:pt x="1140" y="347"/>
                  </a:lnTo>
                  <a:cubicBezTo>
                    <a:pt x="1140" y="182"/>
                    <a:pt x="1027" y="34"/>
                    <a:pt x="865" y="6"/>
                  </a:cubicBezTo>
                  <a:cubicBezTo>
                    <a:pt x="845" y="2"/>
                    <a:pt x="825" y="1"/>
                    <a:pt x="806" y="1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5160;p69">
              <a:extLst>
                <a:ext uri="{FF2B5EF4-FFF2-40B4-BE49-F238E27FC236}">
                  <a16:creationId xmlns:a16="http://schemas.microsoft.com/office/drawing/2014/main" id="{63D2C8AB-7458-BEB2-8F03-D87354CB2F59}"/>
                </a:ext>
              </a:extLst>
            </p:cNvPr>
            <p:cNvSpPr/>
            <p:nvPr/>
          </p:nvSpPr>
          <p:spPr>
            <a:xfrm>
              <a:off x="7081132" y="4204650"/>
              <a:ext cx="38791" cy="25340"/>
            </a:xfrm>
            <a:custGeom>
              <a:avLst/>
              <a:gdLst/>
              <a:ahLst/>
              <a:cxnLst/>
              <a:rect l="l" t="t" r="r" b="b"/>
              <a:pathLst>
                <a:path w="1713" h="1119" extrusionOk="0">
                  <a:moveTo>
                    <a:pt x="1494" y="0"/>
                  </a:moveTo>
                  <a:cubicBezTo>
                    <a:pt x="1462" y="0"/>
                    <a:pt x="1429" y="9"/>
                    <a:pt x="1400" y="27"/>
                  </a:cubicBezTo>
                  <a:lnTo>
                    <a:pt x="122" y="765"/>
                  </a:lnTo>
                  <a:cubicBezTo>
                    <a:pt x="30" y="817"/>
                    <a:pt x="0" y="935"/>
                    <a:pt x="52" y="1025"/>
                  </a:cubicBezTo>
                  <a:cubicBezTo>
                    <a:pt x="88" y="1085"/>
                    <a:pt x="152" y="1119"/>
                    <a:pt x="218" y="1119"/>
                  </a:cubicBezTo>
                  <a:cubicBezTo>
                    <a:pt x="250" y="1119"/>
                    <a:pt x="282" y="1113"/>
                    <a:pt x="312" y="1095"/>
                  </a:cubicBezTo>
                  <a:lnTo>
                    <a:pt x="1589" y="356"/>
                  </a:lnTo>
                  <a:cubicBezTo>
                    <a:pt x="1681" y="304"/>
                    <a:pt x="1713" y="186"/>
                    <a:pt x="1659" y="97"/>
                  </a:cubicBezTo>
                  <a:cubicBezTo>
                    <a:pt x="1624" y="35"/>
                    <a:pt x="1560" y="0"/>
                    <a:pt x="1494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5161;p69">
              <a:extLst>
                <a:ext uri="{FF2B5EF4-FFF2-40B4-BE49-F238E27FC236}">
                  <a16:creationId xmlns:a16="http://schemas.microsoft.com/office/drawing/2014/main" id="{9CB1D9ED-4746-6FA6-6483-1BA94C61400E}"/>
                </a:ext>
              </a:extLst>
            </p:cNvPr>
            <p:cNvSpPr/>
            <p:nvPr/>
          </p:nvSpPr>
          <p:spPr>
            <a:xfrm>
              <a:off x="7019379" y="4220003"/>
              <a:ext cx="69815" cy="41033"/>
            </a:xfrm>
            <a:custGeom>
              <a:avLst/>
              <a:gdLst/>
              <a:ahLst/>
              <a:cxnLst/>
              <a:rect l="l" t="t" r="r" b="b"/>
              <a:pathLst>
                <a:path w="3083" h="1812" extrusionOk="0">
                  <a:moveTo>
                    <a:pt x="2430" y="0"/>
                  </a:moveTo>
                  <a:cubicBezTo>
                    <a:pt x="2323" y="0"/>
                    <a:pt x="2213" y="28"/>
                    <a:pt x="2110" y="87"/>
                  </a:cubicBezTo>
                  <a:lnTo>
                    <a:pt x="218" y="1179"/>
                  </a:lnTo>
                  <a:cubicBezTo>
                    <a:pt x="54" y="1275"/>
                    <a:pt x="1" y="1479"/>
                    <a:pt x="92" y="1642"/>
                  </a:cubicBezTo>
                  <a:cubicBezTo>
                    <a:pt x="154" y="1750"/>
                    <a:pt x="267" y="1811"/>
                    <a:pt x="386" y="1811"/>
                  </a:cubicBezTo>
                  <a:cubicBezTo>
                    <a:pt x="423" y="1811"/>
                    <a:pt x="462" y="1805"/>
                    <a:pt x="500" y="1792"/>
                  </a:cubicBezTo>
                  <a:lnTo>
                    <a:pt x="2827" y="960"/>
                  </a:lnTo>
                  <a:cubicBezTo>
                    <a:pt x="2983" y="906"/>
                    <a:pt x="3083" y="750"/>
                    <a:pt x="3067" y="586"/>
                  </a:cubicBezTo>
                  <a:cubicBezTo>
                    <a:pt x="3037" y="238"/>
                    <a:pt x="2744" y="0"/>
                    <a:pt x="2430" y="0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5162;p69">
              <a:extLst>
                <a:ext uri="{FF2B5EF4-FFF2-40B4-BE49-F238E27FC236}">
                  <a16:creationId xmlns:a16="http://schemas.microsoft.com/office/drawing/2014/main" id="{740BBB41-C683-DF19-8428-9958883D1DB5}"/>
                </a:ext>
              </a:extLst>
            </p:cNvPr>
            <p:cNvSpPr/>
            <p:nvPr/>
          </p:nvSpPr>
          <p:spPr>
            <a:xfrm>
              <a:off x="7129864" y="4204673"/>
              <a:ext cx="38746" cy="25317"/>
            </a:xfrm>
            <a:custGeom>
              <a:avLst/>
              <a:gdLst/>
              <a:ahLst/>
              <a:cxnLst/>
              <a:rect l="l" t="t" r="r" b="b"/>
              <a:pathLst>
                <a:path w="1711" h="1118" extrusionOk="0">
                  <a:moveTo>
                    <a:pt x="218" y="1"/>
                  </a:moveTo>
                  <a:cubicBezTo>
                    <a:pt x="152" y="1"/>
                    <a:pt x="87" y="35"/>
                    <a:pt x="52" y="96"/>
                  </a:cubicBezTo>
                  <a:cubicBezTo>
                    <a:pt x="0" y="185"/>
                    <a:pt x="32" y="301"/>
                    <a:pt x="122" y="355"/>
                  </a:cubicBezTo>
                  <a:lnTo>
                    <a:pt x="1399" y="1094"/>
                  </a:lnTo>
                  <a:cubicBezTo>
                    <a:pt x="1429" y="1112"/>
                    <a:pt x="1461" y="1118"/>
                    <a:pt x="1493" y="1118"/>
                  </a:cubicBezTo>
                  <a:cubicBezTo>
                    <a:pt x="1559" y="1118"/>
                    <a:pt x="1623" y="1084"/>
                    <a:pt x="1659" y="1024"/>
                  </a:cubicBezTo>
                  <a:cubicBezTo>
                    <a:pt x="1711" y="934"/>
                    <a:pt x="1679" y="816"/>
                    <a:pt x="1589" y="764"/>
                  </a:cubicBezTo>
                  <a:lnTo>
                    <a:pt x="311" y="26"/>
                  </a:lnTo>
                  <a:cubicBezTo>
                    <a:pt x="282" y="9"/>
                    <a:pt x="250" y="1"/>
                    <a:pt x="218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163;p69">
              <a:extLst>
                <a:ext uri="{FF2B5EF4-FFF2-40B4-BE49-F238E27FC236}">
                  <a16:creationId xmlns:a16="http://schemas.microsoft.com/office/drawing/2014/main" id="{D4C49D9E-8874-951E-09F5-2E4967C0BC56}"/>
                </a:ext>
              </a:extLst>
            </p:cNvPr>
            <p:cNvSpPr/>
            <p:nvPr/>
          </p:nvSpPr>
          <p:spPr>
            <a:xfrm>
              <a:off x="7160141" y="4218079"/>
              <a:ext cx="64923" cy="51744"/>
            </a:xfrm>
            <a:custGeom>
              <a:avLst/>
              <a:gdLst/>
              <a:ahLst/>
              <a:cxnLst/>
              <a:rect l="l" t="t" r="r" b="b"/>
              <a:pathLst>
                <a:path w="2867" h="2285" extrusionOk="0">
                  <a:moveTo>
                    <a:pt x="590" y="0"/>
                  </a:moveTo>
                  <a:cubicBezTo>
                    <a:pt x="518" y="0"/>
                    <a:pt x="446" y="21"/>
                    <a:pt x="384" y="64"/>
                  </a:cubicBezTo>
                  <a:cubicBezTo>
                    <a:pt x="0" y="332"/>
                    <a:pt x="24" y="909"/>
                    <a:pt x="432" y="1144"/>
                  </a:cubicBezTo>
                  <a:lnTo>
                    <a:pt x="2324" y="2238"/>
                  </a:lnTo>
                  <a:cubicBezTo>
                    <a:pt x="2378" y="2269"/>
                    <a:pt x="2437" y="2284"/>
                    <a:pt x="2496" y="2284"/>
                  </a:cubicBezTo>
                  <a:cubicBezTo>
                    <a:pt x="2612" y="2284"/>
                    <a:pt x="2724" y="2224"/>
                    <a:pt x="2787" y="2116"/>
                  </a:cubicBezTo>
                  <a:cubicBezTo>
                    <a:pt x="2867" y="1973"/>
                    <a:pt x="2837" y="1793"/>
                    <a:pt x="2711" y="1689"/>
                  </a:cubicBezTo>
                  <a:lnTo>
                    <a:pt x="827" y="86"/>
                  </a:lnTo>
                  <a:cubicBezTo>
                    <a:pt x="759" y="29"/>
                    <a:pt x="675" y="0"/>
                    <a:pt x="590" y="0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5164;p69">
              <a:extLst>
                <a:ext uri="{FF2B5EF4-FFF2-40B4-BE49-F238E27FC236}">
                  <a16:creationId xmlns:a16="http://schemas.microsoft.com/office/drawing/2014/main" id="{4B8F6D1B-DAE4-B132-D3AC-13EAE74ECE7C}"/>
                </a:ext>
              </a:extLst>
            </p:cNvPr>
            <p:cNvSpPr/>
            <p:nvPr/>
          </p:nvSpPr>
          <p:spPr>
            <a:xfrm>
              <a:off x="7100879" y="4182232"/>
              <a:ext cx="48211" cy="42324"/>
            </a:xfrm>
            <a:custGeom>
              <a:avLst/>
              <a:gdLst/>
              <a:ahLst/>
              <a:cxnLst/>
              <a:rect l="l" t="t" r="r" b="b"/>
              <a:pathLst>
                <a:path w="2129" h="1869" extrusionOk="0">
                  <a:moveTo>
                    <a:pt x="1066" y="1"/>
                  </a:moveTo>
                  <a:cubicBezTo>
                    <a:pt x="760" y="1"/>
                    <a:pt x="460" y="151"/>
                    <a:pt x="280" y="428"/>
                  </a:cubicBezTo>
                  <a:cubicBezTo>
                    <a:pt x="1" y="861"/>
                    <a:pt x="124" y="1438"/>
                    <a:pt x="557" y="1719"/>
                  </a:cubicBezTo>
                  <a:cubicBezTo>
                    <a:pt x="714" y="1820"/>
                    <a:pt x="890" y="1869"/>
                    <a:pt x="1063" y="1869"/>
                  </a:cubicBezTo>
                  <a:cubicBezTo>
                    <a:pt x="1369" y="1869"/>
                    <a:pt x="1669" y="1718"/>
                    <a:pt x="1849" y="1442"/>
                  </a:cubicBezTo>
                  <a:cubicBezTo>
                    <a:pt x="2128" y="1009"/>
                    <a:pt x="2005" y="432"/>
                    <a:pt x="1572" y="150"/>
                  </a:cubicBezTo>
                  <a:cubicBezTo>
                    <a:pt x="1415" y="49"/>
                    <a:pt x="1239" y="1"/>
                    <a:pt x="1066" y="1"/>
                  </a:cubicBez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5165;p69">
              <a:extLst>
                <a:ext uri="{FF2B5EF4-FFF2-40B4-BE49-F238E27FC236}">
                  <a16:creationId xmlns:a16="http://schemas.microsoft.com/office/drawing/2014/main" id="{EF19370F-C2D1-E375-9367-9FEA70DD6E2D}"/>
                </a:ext>
              </a:extLst>
            </p:cNvPr>
            <p:cNvSpPr/>
            <p:nvPr/>
          </p:nvSpPr>
          <p:spPr>
            <a:xfrm>
              <a:off x="7111997" y="4182141"/>
              <a:ext cx="37002" cy="42278"/>
            </a:xfrm>
            <a:custGeom>
              <a:avLst/>
              <a:gdLst/>
              <a:ahLst/>
              <a:cxnLst/>
              <a:rect l="l" t="t" r="r" b="b"/>
              <a:pathLst>
                <a:path w="1634" h="1867" extrusionOk="0">
                  <a:moveTo>
                    <a:pt x="572" y="0"/>
                  </a:moveTo>
                  <a:cubicBezTo>
                    <a:pt x="542" y="0"/>
                    <a:pt x="512" y="2"/>
                    <a:pt x="482" y="5"/>
                  </a:cubicBezTo>
                  <a:cubicBezTo>
                    <a:pt x="851" y="286"/>
                    <a:pt x="959" y="809"/>
                    <a:pt x="715" y="1218"/>
                  </a:cubicBezTo>
                  <a:cubicBezTo>
                    <a:pt x="560" y="1484"/>
                    <a:pt x="286" y="1644"/>
                    <a:pt x="1" y="1671"/>
                  </a:cubicBezTo>
                  <a:cubicBezTo>
                    <a:pt x="31" y="1693"/>
                    <a:pt x="62" y="1717"/>
                    <a:pt x="94" y="1737"/>
                  </a:cubicBezTo>
                  <a:cubicBezTo>
                    <a:pt x="243" y="1825"/>
                    <a:pt x="406" y="1867"/>
                    <a:pt x="567" y="1867"/>
                  </a:cubicBezTo>
                  <a:cubicBezTo>
                    <a:pt x="887" y="1867"/>
                    <a:pt x="1198" y="1703"/>
                    <a:pt x="1372" y="1408"/>
                  </a:cubicBezTo>
                  <a:cubicBezTo>
                    <a:pt x="1633" y="963"/>
                    <a:pt x="1488" y="392"/>
                    <a:pt x="1043" y="130"/>
                  </a:cubicBezTo>
                  <a:cubicBezTo>
                    <a:pt x="893" y="41"/>
                    <a:pt x="732" y="0"/>
                    <a:pt x="572" y="0"/>
                  </a:cubicBezTo>
                  <a:close/>
                </a:path>
              </a:pathLst>
            </a:custGeom>
            <a:solidFill>
              <a:srgbClr val="FFFFFF">
                <a:alpha val="28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5166;p69">
              <a:extLst>
                <a:ext uri="{FF2B5EF4-FFF2-40B4-BE49-F238E27FC236}">
                  <a16:creationId xmlns:a16="http://schemas.microsoft.com/office/drawing/2014/main" id="{6381A862-5D7F-0B81-EFD6-F4F3BFDA6650}"/>
                </a:ext>
              </a:extLst>
            </p:cNvPr>
            <p:cNvSpPr/>
            <p:nvPr/>
          </p:nvSpPr>
          <p:spPr>
            <a:xfrm>
              <a:off x="7120399" y="4199011"/>
              <a:ext cx="8809" cy="8605"/>
            </a:xfrm>
            <a:custGeom>
              <a:avLst/>
              <a:gdLst/>
              <a:ahLst/>
              <a:cxnLst/>
              <a:rect l="l" t="t" r="r" b="b"/>
              <a:pathLst>
                <a:path w="389" h="380" extrusionOk="0">
                  <a:moveTo>
                    <a:pt x="193" y="0"/>
                  </a:moveTo>
                  <a:cubicBezTo>
                    <a:pt x="93" y="0"/>
                    <a:pt x="9" y="81"/>
                    <a:pt x="5" y="184"/>
                  </a:cubicBezTo>
                  <a:cubicBezTo>
                    <a:pt x="1" y="288"/>
                    <a:pt x="83" y="376"/>
                    <a:pt x="189" y="380"/>
                  </a:cubicBezTo>
                  <a:cubicBezTo>
                    <a:pt x="191" y="380"/>
                    <a:pt x="193" y="380"/>
                    <a:pt x="196" y="380"/>
                  </a:cubicBezTo>
                  <a:cubicBezTo>
                    <a:pt x="296" y="380"/>
                    <a:pt x="380" y="299"/>
                    <a:pt x="384" y="196"/>
                  </a:cubicBezTo>
                  <a:cubicBezTo>
                    <a:pt x="388" y="92"/>
                    <a:pt x="306" y="4"/>
                    <a:pt x="200" y="0"/>
                  </a:cubicBezTo>
                  <a:cubicBezTo>
                    <a:pt x="198" y="0"/>
                    <a:pt x="196" y="0"/>
                    <a:pt x="193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5167;p69">
              <a:extLst>
                <a:ext uri="{FF2B5EF4-FFF2-40B4-BE49-F238E27FC236}">
                  <a16:creationId xmlns:a16="http://schemas.microsoft.com/office/drawing/2014/main" id="{61E1C9B2-E473-5F34-A52A-BA28E0235E21}"/>
                </a:ext>
              </a:extLst>
            </p:cNvPr>
            <p:cNvSpPr/>
            <p:nvPr/>
          </p:nvSpPr>
          <p:spPr>
            <a:xfrm>
              <a:off x="7152781" y="4285198"/>
              <a:ext cx="50408" cy="30593"/>
            </a:xfrm>
            <a:custGeom>
              <a:avLst/>
              <a:gdLst/>
              <a:ahLst/>
              <a:cxnLst/>
              <a:rect l="l" t="t" r="r" b="b"/>
              <a:pathLst>
                <a:path w="2226" h="1351" extrusionOk="0">
                  <a:moveTo>
                    <a:pt x="2013" y="0"/>
                  </a:moveTo>
                  <a:cubicBezTo>
                    <a:pt x="1971" y="0"/>
                    <a:pt x="1928" y="15"/>
                    <a:pt x="1892" y="45"/>
                  </a:cubicBezTo>
                  <a:cubicBezTo>
                    <a:pt x="1379" y="474"/>
                    <a:pt x="797" y="789"/>
                    <a:pt x="158" y="979"/>
                  </a:cubicBezTo>
                  <a:cubicBezTo>
                    <a:pt x="58" y="1009"/>
                    <a:pt x="0" y="1115"/>
                    <a:pt x="30" y="1214"/>
                  </a:cubicBezTo>
                  <a:cubicBezTo>
                    <a:pt x="56" y="1298"/>
                    <a:pt x="130" y="1350"/>
                    <a:pt x="212" y="1350"/>
                  </a:cubicBezTo>
                  <a:cubicBezTo>
                    <a:pt x="230" y="1350"/>
                    <a:pt x="248" y="1348"/>
                    <a:pt x="262" y="1342"/>
                  </a:cubicBezTo>
                  <a:cubicBezTo>
                    <a:pt x="950" y="1139"/>
                    <a:pt x="1579" y="799"/>
                    <a:pt x="2134" y="336"/>
                  </a:cubicBezTo>
                  <a:cubicBezTo>
                    <a:pt x="2216" y="270"/>
                    <a:pt x="2226" y="151"/>
                    <a:pt x="2158" y="71"/>
                  </a:cubicBezTo>
                  <a:cubicBezTo>
                    <a:pt x="2121" y="24"/>
                    <a:pt x="2067" y="0"/>
                    <a:pt x="2013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5168;p69">
              <a:extLst>
                <a:ext uri="{FF2B5EF4-FFF2-40B4-BE49-F238E27FC236}">
                  <a16:creationId xmlns:a16="http://schemas.microsoft.com/office/drawing/2014/main" id="{38474E6D-53AB-142C-C172-28CE5C7FB072}"/>
                </a:ext>
              </a:extLst>
            </p:cNvPr>
            <p:cNvSpPr/>
            <p:nvPr/>
          </p:nvSpPr>
          <p:spPr>
            <a:xfrm>
              <a:off x="7046418" y="4285221"/>
              <a:ext cx="50408" cy="30571"/>
            </a:xfrm>
            <a:custGeom>
              <a:avLst/>
              <a:gdLst/>
              <a:ahLst/>
              <a:cxnLst/>
              <a:rect l="l" t="t" r="r" b="b"/>
              <a:pathLst>
                <a:path w="2226" h="1350" extrusionOk="0">
                  <a:moveTo>
                    <a:pt x="217" y="0"/>
                  </a:moveTo>
                  <a:cubicBezTo>
                    <a:pt x="162" y="0"/>
                    <a:pt x="107" y="24"/>
                    <a:pt x="68" y="70"/>
                  </a:cubicBezTo>
                  <a:cubicBezTo>
                    <a:pt x="0" y="150"/>
                    <a:pt x="14" y="269"/>
                    <a:pt x="94" y="335"/>
                  </a:cubicBezTo>
                  <a:cubicBezTo>
                    <a:pt x="647" y="800"/>
                    <a:pt x="1276" y="1138"/>
                    <a:pt x="1964" y="1341"/>
                  </a:cubicBezTo>
                  <a:cubicBezTo>
                    <a:pt x="1984" y="1347"/>
                    <a:pt x="2002" y="1349"/>
                    <a:pt x="2020" y="1349"/>
                  </a:cubicBezTo>
                  <a:cubicBezTo>
                    <a:pt x="2102" y="1349"/>
                    <a:pt x="2178" y="1293"/>
                    <a:pt x="2198" y="1213"/>
                  </a:cubicBezTo>
                  <a:cubicBezTo>
                    <a:pt x="2226" y="1112"/>
                    <a:pt x="2170" y="1006"/>
                    <a:pt x="2070" y="976"/>
                  </a:cubicBezTo>
                  <a:cubicBezTo>
                    <a:pt x="1433" y="788"/>
                    <a:pt x="851" y="473"/>
                    <a:pt x="336" y="44"/>
                  </a:cubicBezTo>
                  <a:cubicBezTo>
                    <a:pt x="301" y="14"/>
                    <a:pt x="259" y="0"/>
                    <a:pt x="217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5169;p69">
              <a:extLst>
                <a:ext uri="{FF2B5EF4-FFF2-40B4-BE49-F238E27FC236}">
                  <a16:creationId xmlns:a16="http://schemas.microsoft.com/office/drawing/2014/main" id="{64D54A24-26A5-6D2D-5017-59A7F3CEC681}"/>
                </a:ext>
              </a:extLst>
            </p:cNvPr>
            <p:cNvSpPr/>
            <p:nvPr/>
          </p:nvSpPr>
          <p:spPr>
            <a:xfrm>
              <a:off x="7005860" y="4091108"/>
              <a:ext cx="80209" cy="142505"/>
            </a:xfrm>
            <a:custGeom>
              <a:avLst/>
              <a:gdLst/>
              <a:ahLst/>
              <a:cxnLst/>
              <a:rect l="l" t="t" r="r" b="b"/>
              <a:pathLst>
                <a:path w="3542" h="6293" extrusionOk="0">
                  <a:moveTo>
                    <a:pt x="3326" y="0"/>
                  </a:moveTo>
                  <a:cubicBezTo>
                    <a:pt x="3302" y="0"/>
                    <a:pt x="3278" y="5"/>
                    <a:pt x="3254" y="14"/>
                  </a:cubicBezTo>
                  <a:cubicBezTo>
                    <a:pt x="2304" y="408"/>
                    <a:pt x="1494" y="1062"/>
                    <a:pt x="911" y="1917"/>
                  </a:cubicBezTo>
                  <a:cubicBezTo>
                    <a:pt x="316" y="2789"/>
                    <a:pt x="1" y="3813"/>
                    <a:pt x="1" y="4873"/>
                  </a:cubicBezTo>
                  <a:cubicBezTo>
                    <a:pt x="1" y="5304"/>
                    <a:pt x="53" y="5733"/>
                    <a:pt x="156" y="6149"/>
                  </a:cubicBezTo>
                  <a:cubicBezTo>
                    <a:pt x="178" y="6236"/>
                    <a:pt x="256" y="6292"/>
                    <a:pt x="340" y="6292"/>
                  </a:cubicBezTo>
                  <a:cubicBezTo>
                    <a:pt x="354" y="6292"/>
                    <a:pt x="370" y="6290"/>
                    <a:pt x="388" y="6284"/>
                  </a:cubicBezTo>
                  <a:cubicBezTo>
                    <a:pt x="488" y="6260"/>
                    <a:pt x="550" y="6159"/>
                    <a:pt x="524" y="6055"/>
                  </a:cubicBezTo>
                  <a:cubicBezTo>
                    <a:pt x="428" y="5671"/>
                    <a:pt x="380" y="5272"/>
                    <a:pt x="380" y="4873"/>
                  </a:cubicBezTo>
                  <a:cubicBezTo>
                    <a:pt x="380" y="3887"/>
                    <a:pt x="671" y="2939"/>
                    <a:pt x="1226" y="2128"/>
                  </a:cubicBezTo>
                  <a:cubicBezTo>
                    <a:pt x="1765" y="1338"/>
                    <a:pt x="2516" y="729"/>
                    <a:pt x="3398" y="364"/>
                  </a:cubicBezTo>
                  <a:cubicBezTo>
                    <a:pt x="3494" y="324"/>
                    <a:pt x="3542" y="214"/>
                    <a:pt x="3502" y="118"/>
                  </a:cubicBezTo>
                  <a:cubicBezTo>
                    <a:pt x="3472" y="46"/>
                    <a:pt x="3401" y="0"/>
                    <a:pt x="3326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5170;p69">
              <a:extLst>
                <a:ext uri="{FF2B5EF4-FFF2-40B4-BE49-F238E27FC236}">
                  <a16:creationId xmlns:a16="http://schemas.microsoft.com/office/drawing/2014/main" id="{FDBC0A52-2289-AB74-D60D-3F85CBFF9D91}"/>
                </a:ext>
              </a:extLst>
            </p:cNvPr>
            <p:cNvSpPr/>
            <p:nvPr/>
          </p:nvSpPr>
          <p:spPr>
            <a:xfrm>
              <a:off x="7163764" y="4091176"/>
              <a:ext cx="80163" cy="142437"/>
            </a:xfrm>
            <a:custGeom>
              <a:avLst/>
              <a:gdLst/>
              <a:ahLst/>
              <a:cxnLst/>
              <a:rect l="l" t="t" r="r" b="b"/>
              <a:pathLst>
                <a:path w="3540" h="6290" extrusionOk="0">
                  <a:moveTo>
                    <a:pt x="214" y="1"/>
                  </a:moveTo>
                  <a:cubicBezTo>
                    <a:pt x="141" y="1"/>
                    <a:pt x="70" y="44"/>
                    <a:pt x="40" y="117"/>
                  </a:cubicBezTo>
                  <a:cubicBezTo>
                    <a:pt x="0" y="211"/>
                    <a:pt x="44" y="325"/>
                    <a:pt x="142" y="365"/>
                  </a:cubicBezTo>
                  <a:cubicBezTo>
                    <a:pt x="1022" y="726"/>
                    <a:pt x="1777" y="1337"/>
                    <a:pt x="2316" y="2127"/>
                  </a:cubicBezTo>
                  <a:cubicBezTo>
                    <a:pt x="2869" y="2940"/>
                    <a:pt x="3160" y="3888"/>
                    <a:pt x="3160" y="4872"/>
                  </a:cubicBezTo>
                  <a:cubicBezTo>
                    <a:pt x="3160" y="5275"/>
                    <a:pt x="3110" y="5670"/>
                    <a:pt x="3016" y="6056"/>
                  </a:cubicBezTo>
                  <a:cubicBezTo>
                    <a:pt x="2988" y="6158"/>
                    <a:pt x="3050" y="6259"/>
                    <a:pt x="3154" y="6285"/>
                  </a:cubicBezTo>
                  <a:cubicBezTo>
                    <a:pt x="3168" y="6287"/>
                    <a:pt x="3184" y="6289"/>
                    <a:pt x="3198" y="6289"/>
                  </a:cubicBezTo>
                  <a:cubicBezTo>
                    <a:pt x="3284" y="6289"/>
                    <a:pt x="3360" y="6233"/>
                    <a:pt x="3386" y="6148"/>
                  </a:cubicBezTo>
                  <a:cubicBezTo>
                    <a:pt x="3487" y="5734"/>
                    <a:pt x="3539" y="5305"/>
                    <a:pt x="3539" y="4872"/>
                  </a:cubicBezTo>
                  <a:cubicBezTo>
                    <a:pt x="3539" y="3812"/>
                    <a:pt x="3226" y="2790"/>
                    <a:pt x="2629" y="1916"/>
                  </a:cubicBezTo>
                  <a:cubicBezTo>
                    <a:pt x="2048" y="1065"/>
                    <a:pt x="1238" y="407"/>
                    <a:pt x="286" y="15"/>
                  </a:cubicBezTo>
                  <a:cubicBezTo>
                    <a:pt x="262" y="6"/>
                    <a:pt x="238" y="1"/>
                    <a:pt x="21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5171;p69">
              <a:extLst>
                <a:ext uri="{FF2B5EF4-FFF2-40B4-BE49-F238E27FC236}">
                  <a16:creationId xmlns:a16="http://schemas.microsoft.com/office/drawing/2014/main" id="{6F74DD59-AA8F-9F0F-8CEC-0870708CB6F9}"/>
                </a:ext>
              </a:extLst>
            </p:cNvPr>
            <p:cNvSpPr/>
            <p:nvPr/>
          </p:nvSpPr>
          <p:spPr>
            <a:xfrm>
              <a:off x="7150834" y="4141493"/>
              <a:ext cx="43773" cy="66259"/>
            </a:xfrm>
            <a:custGeom>
              <a:avLst/>
              <a:gdLst/>
              <a:ahLst/>
              <a:cxnLst/>
              <a:rect l="l" t="t" r="r" b="b"/>
              <a:pathLst>
                <a:path w="1933" h="2926" extrusionOk="0">
                  <a:moveTo>
                    <a:pt x="219" y="1"/>
                  </a:moveTo>
                  <a:cubicBezTo>
                    <a:pt x="151" y="1"/>
                    <a:pt x="85" y="37"/>
                    <a:pt x="50" y="101"/>
                  </a:cubicBezTo>
                  <a:cubicBezTo>
                    <a:pt x="0" y="193"/>
                    <a:pt x="36" y="309"/>
                    <a:pt x="128" y="358"/>
                  </a:cubicBezTo>
                  <a:cubicBezTo>
                    <a:pt x="1004" y="830"/>
                    <a:pt x="1551" y="1740"/>
                    <a:pt x="1551" y="2736"/>
                  </a:cubicBezTo>
                  <a:cubicBezTo>
                    <a:pt x="1551" y="2840"/>
                    <a:pt x="1635" y="2925"/>
                    <a:pt x="1741" y="2925"/>
                  </a:cubicBezTo>
                  <a:cubicBezTo>
                    <a:pt x="1845" y="2925"/>
                    <a:pt x="1931" y="2840"/>
                    <a:pt x="1933" y="2736"/>
                  </a:cubicBezTo>
                  <a:cubicBezTo>
                    <a:pt x="1933" y="1600"/>
                    <a:pt x="1308" y="560"/>
                    <a:pt x="308" y="23"/>
                  </a:cubicBezTo>
                  <a:cubicBezTo>
                    <a:pt x="279" y="8"/>
                    <a:pt x="249" y="1"/>
                    <a:pt x="219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5172;p69">
              <a:extLst>
                <a:ext uri="{FF2B5EF4-FFF2-40B4-BE49-F238E27FC236}">
                  <a16:creationId xmlns:a16="http://schemas.microsoft.com/office/drawing/2014/main" id="{2BF29808-0B7B-6504-A586-D717880C7196}"/>
                </a:ext>
              </a:extLst>
            </p:cNvPr>
            <p:cNvSpPr/>
            <p:nvPr/>
          </p:nvSpPr>
          <p:spPr>
            <a:xfrm>
              <a:off x="7055181" y="4141493"/>
              <a:ext cx="43773" cy="66259"/>
            </a:xfrm>
            <a:custGeom>
              <a:avLst/>
              <a:gdLst/>
              <a:ahLst/>
              <a:cxnLst/>
              <a:rect l="l" t="t" r="r" b="b"/>
              <a:pathLst>
                <a:path w="1933" h="2926" extrusionOk="0">
                  <a:moveTo>
                    <a:pt x="1714" y="1"/>
                  </a:moveTo>
                  <a:cubicBezTo>
                    <a:pt x="1684" y="1"/>
                    <a:pt x="1654" y="8"/>
                    <a:pt x="1625" y="23"/>
                  </a:cubicBezTo>
                  <a:cubicBezTo>
                    <a:pt x="621" y="560"/>
                    <a:pt x="0" y="1600"/>
                    <a:pt x="0" y="2736"/>
                  </a:cubicBezTo>
                  <a:cubicBezTo>
                    <a:pt x="0" y="2840"/>
                    <a:pt x="86" y="2925"/>
                    <a:pt x="190" y="2925"/>
                  </a:cubicBezTo>
                  <a:cubicBezTo>
                    <a:pt x="296" y="2925"/>
                    <a:pt x="380" y="2840"/>
                    <a:pt x="382" y="2736"/>
                  </a:cubicBezTo>
                  <a:cubicBezTo>
                    <a:pt x="382" y="1740"/>
                    <a:pt x="927" y="830"/>
                    <a:pt x="1805" y="358"/>
                  </a:cubicBezTo>
                  <a:cubicBezTo>
                    <a:pt x="1897" y="309"/>
                    <a:pt x="1933" y="193"/>
                    <a:pt x="1883" y="101"/>
                  </a:cubicBezTo>
                  <a:cubicBezTo>
                    <a:pt x="1848" y="37"/>
                    <a:pt x="1782" y="1"/>
                    <a:pt x="171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5173;p69">
            <a:extLst>
              <a:ext uri="{FF2B5EF4-FFF2-40B4-BE49-F238E27FC236}">
                <a16:creationId xmlns:a16="http://schemas.microsoft.com/office/drawing/2014/main" id="{393BC002-B351-6BC3-B723-14F358FD6466}"/>
              </a:ext>
            </a:extLst>
          </p:cNvPr>
          <p:cNvGrpSpPr/>
          <p:nvPr/>
        </p:nvGrpSpPr>
        <p:grpSpPr>
          <a:xfrm>
            <a:off x="5545684" y="5395143"/>
            <a:ext cx="584124" cy="531306"/>
            <a:chOff x="7246721" y="3349643"/>
            <a:chExt cx="289313" cy="289426"/>
          </a:xfrm>
        </p:grpSpPr>
        <p:sp>
          <p:nvSpPr>
            <p:cNvPr id="173" name="Google Shape;5174;p69">
              <a:extLst>
                <a:ext uri="{FF2B5EF4-FFF2-40B4-BE49-F238E27FC236}">
                  <a16:creationId xmlns:a16="http://schemas.microsoft.com/office/drawing/2014/main" id="{53003CC2-8CE8-2D5D-197D-59BFD9AA3894}"/>
                </a:ext>
              </a:extLst>
            </p:cNvPr>
            <p:cNvSpPr/>
            <p:nvPr/>
          </p:nvSpPr>
          <p:spPr>
            <a:xfrm>
              <a:off x="7246721" y="3349688"/>
              <a:ext cx="129507" cy="174253"/>
            </a:xfrm>
            <a:custGeom>
              <a:avLst/>
              <a:gdLst/>
              <a:ahLst/>
              <a:cxnLst/>
              <a:rect l="l" t="t" r="r" b="b"/>
              <a:pathLst>
                <a:path w="5719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0" y="1035"/>
                    <a:pt x="0" y="3552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7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8" y="0"/>
                    <a:pt x="2859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5175;p69">
              <a:extLst>
                <a:ext uri="{FF2B5EF4-FFF2-40B4-BE49-F238E27FC236}">
                  <a16:creationId xmlns:a16="http://schemas.microsoft.com/office/drawing/2014/main" id="{AF4326AE-2583-D47F-BD9B-845D33F8C6DA}"/>
                </a:ext>
              </a:extLst>
            </p:cNvPr>
            <p:cNvSpPr/>
            <p:nvPr/>
          </p:nvSpPr>
          <p:spPr>
            <a:xfrm>
              <a:off x="7246721" y="3349688"/>
              <a:ext cx="129507" cy="174253"/>
            </a:xfrm>
            <a:custGeom>
              <a:avLst/>
              <a:gdLst/>
              <a:ahLst/>
              <a:cxnLst/>
              <a:rect l="l" t="t" r="r" b="b"/>
              <a:pathLst>
                <a:path w="5719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0" y="1035"/>
                    <a:pt x="0" y="3552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7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8" y="0"/>
                    <a:pt x="2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5176;p69">
              <a:extLst>
                <a:ext uri="{FF2B5EF4-FFF2-40B4-BE49-F238E27FC236}">
                  <a16:creationId xmlns:a16="http://schemas.microsoft.com/office/drawing/2014/main" id="{920EFA99-0A13-580C-7904-6AB924898F72}"/>
                </a:ext>
              </a:extLst>
            </p:cNvPr>
            <p:cNvSpPr/>
            <p:nvPr/>
          </p:nvSpPr>
          <p:spPr>
            <a:xfrm>
              <a:off x="7406504" y="3349688"/>
              <a:ext cx="129529" cy="174253"/>
            </a:xfrm>
            <a:custGeom>
              <a:avLst/>
              <a:gdLst/>
              <a:ahLst/>
              <a:cxnLst/>
              <a:rect l="l" t="t" r="r" b="b"/>
              <a:pathLst>
                <a:path w="5720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1" y="1035"/>
                    <a:pt x="0" y="3554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8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9" y="0"/>
                    <a:pt x="2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5177;p69">
              <a:extLst>
                <a:ext uri="{FF2B5EF4-FFF2-40B4-BE49-F238E27FC236}">
                  <a16:creationId xmlns:a16="http://schemas.microsoft.com/office/drawing/2014/main" id="{C192051D-1EE0-86AE-3F18-071B8517B8DE}"/>
                </a:ext>
              </a:extLst>
            </p:cNvPr>
            <p:cNvSpPr/>
            <p:nvPr/>
          </p:nvSpPr>
          <p:spPr>
            <a:xfrm>
              <a:off x="7462460" y="3349688"/>
              <a:ext cx="73574" cy="174253"/>
            </a:xfrm>
            <a:custGeom>
              <a:avLst/>
              <a:gdLst/>
              <a:ahLst/>
              <a:cxnLst/>
              <a:rect l="l" t="t" r="r" b="b"/>
              <a:pathLst>
                <a:path w="3249" h="7695" extrusionOk="0">
                  <a:moveTo>
                    <a:pt x="388" y="0"/>
                  </a:moveTo>
                  <a:cubicBezTo>
                    <a:pt x="288" y="0"/>
                    <a:pt x="188" y="43"/>
                    <a:pt x="120" y="129"/>
                  </a:cubicBezTo>
                  <a:cubicBezTo>
                    <a:pt x="84" y="177"/>
                    <a:pt x="44" y="227"/>
                    <a:pt x="1" y="283"/>
                  </a:cubicBezTo>
                  <a:cubicBezTo>
                    <a:pt x="783" y="1289"/>
                    <a:pt x="2476" y="3620"/>
                    <a:pt x="2476" y="4836"/>
                  </a:cubicBezTo>
                  <a:cubicBezTo>
                    <a:pt x="2476" y="6285"/>
                    <a:pt x="1398" y="7481"/>
                    <a:pt x="1" y="7670"/>
                  </a:cubicBezTo>
                  <a:cubicBezTo>
                    <a:pt x="128" y="7688"/>
                    <a:pt x="256" y="7694"/>
                    <a:pt x="388" y="7694"/>
                  </a:cubicBezTo>
                  <a:cubicBezTo>
                    <a:pt x="1967" y="7694"/>
                    <a:pt x="3248" y="6415"/>
                    <a:pt x="3248" y="4836"/>
                  </a:cubicBezTo>
                  <a:cubicBezTo>
                    <a:pt x="3248" y="3554"/>
                    <a:pt x="1366" y="1035"/>
                    <a:pt x="655" y="129"/>
                  </a:cubicBezTo>
                  <a:cubicBezTo>
                    <a:pt x="587" y="43"/>
                    <a:pt x="488" y="0"/>
                    <a:pt x="388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5178;p69">
              <a:extLst>
                <a:ext uri="{FF2B5EF4-FFF2-40B4-BE49-F238E27FC236}">
                  <a16:creationId xmlns:a16="http://schemas.microsoft.com/office/drawing/2014/main" id="{D05568A1-7AC8-BAF8-4097-2450E01FC2BC}"/>
                </a:ext>
              </a:extLst>
            </p:cNvPr>
            <p:cNvSpPr/>
            <p:nvPr/>
          </p:nvSpPr>
          <p:spPr>
            <a:xfrm>
              <a:off x="7293551" y="3349643"/>
              <a:ext cx="82541" cy="174299"/>
            </a:xfrm>
            <a:custGeom>
              <a:avLst/>
              <a:gdLst/>
              <a:ahLst/>
              <a:cxnLst/>
              <a:rect l="l" t="t" r="r" b="b"/>
              <a:pathLst>
                <a:path w="3645" h="7697" extrusionOk="0">
                  <a:moveTo>
                    <a:pt x="787" y="1"/>
                  </a:moveTo>
                  <a:cubicBezTo>
                    <a:pt x="688" y="1"/>
                    <a:pt x="588" y="44"/>
                    <a:pt x="519" y="131"/>
                  </a:cubicBezTo>
                  <a:cubicBezTo>
                    <a:pt x="481" y="179"/>
                    <a:pt x="441" y="229"/>
                    <a:pt x="401" y="285"/>
                  </a:cubicBezTo>
                  <a:cubicBezTo>
                    <a:pt x="878" y="899"/>
                    <a:pt x="1695" y="2007"/>
                    <a:pt x="2258" y="3053"/>
                  </a:cubicBezTo>
                  <a:cubicBezTo>
                    <a:pt x="2395" y="3311"/>
                    <a:pt x="2375" y="3622"/>
                    <a:pt x="2206" y="3860"/>
                  </a:cubicBezTo>
                  <a:cubicBezTo>
                    <a:pt x="1417" y="4958"/>
                    <a:pt x="481" y="6387"/>
                    <a:pt x="0" y="7586"/>
                  </a:cubicBezTo>
                  <a:cubicBezTo>
                    <a:pt x="250" y="7658"/>
                    <a:pt x="513" y="7696"/>
                    <a:pt x="787" y="7696"/>
                  </a:cubicBezTo>
                  <a:cubicBezTo>
                    <a:pt x="2028" y="7696"/>
                    <a:pt x="3086" y="6904"/>
                    <a:pt x="3481" y="5796"/>
                  </a:cubicBezTo>
                  <a:cubicBezTo>
                    <a:pt x="3561" y="5471"/>
                    <a:pt x="3617" y="5147"/>
                    <a:pt x="3645" y="4838"/>
                  </a:cubicBezTo>
                  <a:cubicBezTo>
                    <a:pt x="3645" y="3554"/>
                    <a:pt x="1765" y="1037"/>
                    <a:pt x="1052" y="131"/>
                  </a:cubicBezTo>
                  <a:cubicBezTo>
                    <a:pt x="985" y="44"/>
                    <a:pt x="886" y="1"/>
                    <a:pt x="787" y="1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5179;p69">
              <a:extLst>
                <a:ext uri="{FF2B5EF4-FFF2-40B4-BE49-F238E27FC236}">
                  <a16:creationId xmlns:a16="http://schemas.microsoft.com/office/drawing/2014/main" id="{FFD346BC-EDF2-BD33-85E7-F70D895FC3EB}"/>
                </a:ext>
              </a:extLst>
            </p:cNvPr>
            <p:cNvSpPr/>
            <p:nvPr/>
          </p:nvSpPr>
          <p:spPr>
            <a:xfrm>
              <a:off x="7303900" y="3403606"/>
              <a:ext cx="174955" cy="235372"/>
            </a:xfrm>
            <a:custGeom>
              <a:avLst/>
              <a:gdLst/>
              <a:ahLst/>
              <a:cxnLst/>
              <a:rect l="l" t="t" r="r" b="b"/>
              <a:pathLst>
                <a:path w="7726" h="10394" extrusionOk="0">
                  <a:moveTo>
                    <a:pt x="3861" y="1"/>
                  </a:moveTo>
                  <a:cubicBezTo>
                    <a:pt x="3726" y="1"/>
                    <a:pt x="3592" y="59"/>
                    <a:pt x="3499" y="177"/>
                  </a:cubicBezTo>
                  <a:cubicBezTo>
                    <a:pt x="2541" y="1399"/>
                    <a:pt x="0" y="4802"/>
                    <a:pt x="0" y="6531"/>
                  </a:cubicBezTo>
                  <a:cubicBezTo>
                    <a:pt x="0" y="8665"/>
                    <a:pt x="1729" y="10393"/>
                    <a:pt x="3863" y="10393"/>
                  </a:cubicBezTo>
                  <a:cubicBezTo>
                    <a:pt x="5995" y="10393"/>
                    <a:pt x="7725" y="8665"/>
                    <a:pt x="7725" y="6531"/>
                  </a:cubicBezTo>
                  <a:cubicBezTo>
                    <a:pt x="7725" y="4802"/>
                    <a:pt x="5182" y="1399"/>
                    <a:pt x="4222" y="177"/>
                  </a:cubicBezTo>
                  <a:cubicBezTo>
                    <a:pt x="4129" y="59"/>
                    <a:pt x="3995" y="1"/>
                    <a:pt x="38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5180;p69">
              <a:extLst>
                <a:ext uri="{FF2B5EF4-FFF2-40B4-BE49-F238E27FC236}">
                  <a16:creationId xmlns:a16="http://schemas.microsoft.com/office/drawing/2014/main" id="{9C6CEA9A-757B-AB06-1A2F-CC3DD9344C64}"/>
                </a:ext>
              </a:extLst>
            </p:cNvPr>
            <p:cNvSpPr/>
            <p:nvPr/>
          </p:nvSpPr>
          <p:spPr>
            <a:xfrm>
              <a:off x="7382637" y="3403606"/>
              <a:ext cx="96264" cy="235463"/>
            </a:xfrm>
            <a:custGeom>
              <a:avLst/>
              <a:gdLst/>
              <a:ahLst/>
              <a:cxnLst/>
              <a:rect l="l" t="t" r="r" b="b"/>
              <a:pathLst>
                <a:path w="4251" h="10398" extrusionOk="0">
                  <a:moveTo>
                    <a:pt x="386" y="0"/>
                  </a:moveTo>
                  <a:cubicBezTo>
                    <a:pt x="252" y="0"/>
                    <a:pt x="118" y="58"/>
                    <a:pt x="26" y="175"/>
                  </a:cubicBezTo>
                  <a:cubicBezTo>
                    <a:pt x="18" y="185"/>
                    <a:pt x="8" y="199"/>
                    <a:pt x="0" y="209"/>
                  </a:cubicBezTo>
                  <a:cubicBezTo>
                    <a:pt x="979" y="1457"/>
                    <a:pt x="3476" y="4816"/>
                    <a:pt x="3476" y="6535"/>
                  </a:cubicBezTo>
                  <a:cubicBezTo>
                    <a:pt x="3476" y="8537"/>
                    <a:pt x="1953" y="10182"/>
                    <a:pt x="0" y="10377"/>
                  </a:cubicBezTo>
                  <a:cubicBezTo>
                    <a:pt x="128" y="10389"/>
                    <a:pt x="256" y="10397"/>
                    <a:pt x="388" y="10397"/>
                  </a:cubicBezTo>
                  <a:cubicBezTo>
                    <a:pt x="2522" y="10397"/>
                    <a:pt x="4250" y="8667"/>
                    <a:pt x="4250" y="6535"/>
                  </a:cubicBezTo>
                  <a:cubicBezTo>
                    <a:pt x="4248" y="4802"/>
                    <a:pt x="1705" y="1399"/>
                    <a:pt x="747" y="175"/>
                  </a:cubicBezTo>
                  <a:cubicBezTo>
                    <a:pt x="654" y="58"/>
                    <a:pt x="520" y="0"/>
                    <a:pt x="386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5181;p69">
              <a:extLst>
                <a:ext uri="{FF2B5EF4-FFF2-40B4-BE49-F238E27FC236}">
                  <a16:creationId xmlns:a16="http://schemas.microsoft.com/office/drawing/2014/main" id="{F226DA45-6CD6-0680-3C38-05D45EE006AE}"/>
                </a:ext>
              </a:extLst>
            </p:cNvPr>
            <p:cNvSpPr/>
            <p:nvPr/>
          </p:nvSpPr>
          <p:spPr>
            <a:xfrm>
              <a:off x="7359765" y="3501319"/>
              <a:ext cx="63383" cy="92369"/>
            </a:xfrm>
            <a:custGeom>
              <a:avLst/>
              <a:gdLst/>
              <a:ahLst/>
              <a:cxnLst/>
              <a:rect l="l" t="t" r="r" b="b"/>
              <a:pathLst>
                <a:path w="2799" h="4079" extrusionOk="0">
                  <a:moveTo>
                    <a:pt x="1950" y="0"/>
                  </a:moveTo>
                  <a:cubicBezTo>
                    <a:pt x="1949" y="0"/>
                    <a:pt x="1948" y="0"/>
                    <a:pt x="1947" y="0"/>
                  </a:cubicBezTo>
                  <a:cubicBezTo>
                    <a:pt x="1887" y="0"/>
                    <a:pt x="1831" y="36"/>
                    <a:pt x="1785" y="86"/>
                  </a:cubicBezTo>
                  <a:cubicBezTo>
                    <a:pt x="1232" y="613"/>
                    <a:pt x="677" y="1136"/>
                    <a:pt x="122" y="1661"/>
                  </a:cubicBezTo>
                  <a:cubicBezTo>
                    <a:pt x="0" y="1775"/>
                    <a:pt x="18" y="1952"/>
                    <a:pt x="160" y="2036"/>
                  </a:cubicBezTo>
                  <a:cubicBezTo>
                    <a:pt x="463" y="2222"/>
                    <a:pt x="777" y="2395"/>
                    <a:pt x="1086" y="2573"/>
                  </a:cubicBezTo>
                  <a:cubicBezTo>
                    <a:pt x="1106" y="2585"/>
                    <a:pt x="1112" y="2593"/>
                    <a:pt x="1102" y="2619"/>
                  </a:cubicBezTo>
                  <a:cubicBezTo>
                    <a:pt x="941" y="3002"/>
                    <a:pt x="771" y="3390"/>
                    <a:pt x="621" y="3779"/>
                  </a:cubicBezTo>
                  <a:cubicBezTo>
                    <a:pt x="579" y="3887"/>
                    <a:pt x="629" y="4006"/>
                    <a:pt x="733" y="4056"/>
                  </a:cubicBezTo>
                  <a:cubicBezTo>
                    <a:pt x="766" y="4071"/>
                    <a:pt x="798" y="4079"/>
                    <a:pt x="829" y="4079"/>
                  </a:cubicBezTo>
                  <a:cubicBezTo>
                    <a:pt x="891" y="4079"/>
                    <a:pt x="952" y="4050"/>
                    <a:pt x="1012" y="3992"/>
                  </a:cubicBezTo>
                  <a:cubicBezTo>
                    <a:pt x="1567" y="3469"/>
                    <a:pt x="2120" y="2942"/>
                    <a:pt x="2675" y="2419"/>
                  </a:cubicBezTo>
                  <a:cubicBezTo>
                    <a:pt x="2799" y="2300"/>
                    <a:pt x="2775" y="2124"/>
                    <a:pt x="2625" y="2036"/>
                  </a:cubicBezTo>
                  <a:cubicBezTo>
                    <a:pt x="2320" y="1863"/>
                    <a:pt x="2014" y="1685"/>
                    <a:pt x="1709" y="1507"/>
                  </a:cubicBezTo>
                  <a:cubicBezTo>
                    <a:pt x="1689" y="1495"/>
                    <a:pt x="1681" y="1485"/>
                    <a:pt x="1691" y="1463"/>
                  </a:cubicBezTo>
                  <a:cubicBezTo>
                    <a:pt x="1855" y="1078"/>
                    <a:pt x="2020" y="693"/>
                    <a:pt x="2174" y="304"/>
                  </a:cubicBezTo>
                  <a:cubicBezTo>
                    <a:pt x="2228" y="157"/>
                    <a:pt x="2118" y="0"/>
                    <a:pt x="195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BEF7D90E-C3E4-11B1-3DBC-822F3B460EA5}"/>
              </a:ext>
            </a:extLst>
          </p:cNvPr>
          <p:cNvSpPr txBox="1"/>
          <p:nvPr/>
        </p:nvSpPr>
        <p:spPr>
          <a:xfrm>
            <a:off x="1946133" y="3069645"/>
            <a:ext cx="14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solar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0B13A437-916F-8D77-832B-359EB0E8FDFC}"/>
              </a:ext>
            </a:extLst>
          </p:cNvPr>
          <p:cNvSpPr txBox="1"/>
          <p:nvPr/>
        </p:nvSpPr>
        <p:spPr>
          <a:xfrm>
            <a:off x="8178582" y="3065114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eólica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F11B63E5-0584-F450-72E7-DB661762D55F}"/>
              </a:ext>
            </a:extLst>
          </p:cNvPr>
          <p:cNvSpPr txBox="1"/>
          <p:nvPr/>
        </p:nvSpPr>
        <p:spPr>
          <a:xfrm>
            <a:off x="4581355" y="6174415"/>
            <a:ext cx="22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hidráulica</a:t>
            </a:r>
          </a:p>
        </p:txBody>
      </p:sp>
    </p:spTree>
    <p:extLst>
      <p:ext uri="{BB962C8B-B14F-4D97-AF65-F5344CB8AC3E}">
        <p14:creationId xmlns:p14="http://schemas.microsoft.com/office/powerpoint/2010/main" val="164688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154278" y="4665471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Aumento de producción de energía solar y eólica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154278" y="5079158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Disminución de producción de energía hidráulica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154278" y="5481567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Mayor producción de energía eólica e hidráulica en torno al primer trimestre de cada año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498366-8640-BF5C-F68E-4FB37890AE3B}"/>
              </a:ext>
            </a:extLst>
          </p:cNvPr>
          <p:cNvSpPr txBox="1"/>
          <p:nvPr/>
        </p:nvSpPr>
        <p:spPr>
          <a:xfrm>
            <a:off x="1154278" y="5929667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Mayor producción de energía solar en torno al segundo/tercer trimestre de cada año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557FF5B-1342-E7CF-5B40-861E242E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renovable en España</a:t>
            </a:r>
          </a:p>
        </p:txBody>
      </p:sp>
      <p:sp>
        <p:nvSpPr>
          <p:cNvPr id="9" name="Google Shape;427;p54">
            <a:extLst>
              <a:ext uri="{FF2B5EF4-FFF2-40B4-BE49-F238E27FC236}">
                <a16:creationId xmlns:a16="http://schemas.microsoft.com/office/drawing/2014/main" id="{C5486788-0C26-C2AD-505B-639988C4035C}"/>
              </a:ext>
            </a:extLst>
          </p:cNvPr>
          <p:cNvSpPr txBox="1">
            <a:spLocks/>
          </p:cNvSpPr>
          <p:nvPr/>
        </p:nvSpPr>
        <p:spPr>
          <a:xfrm>
            <a:off x="798562" y="4665471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1.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38CBE9D-BE05-2A3D-E171-97FB7ED2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03" y="918290"/>
            <a:ext cx="9630994" cy="3576065"/>
          </a:xfrm>
          <a:prstGeom prst="rect">
            <a:avLst/>
          </a:prstGeom>
        </p:spPr>
      </p:pic>
      <p:sp>
        <p:nvSpPr>
          <p:cNvPr id="16" name="Google Shape;427;p54">
            <a:extLst>
              <a:ext uri="{FF2B5EF4-FFF2-40B4-BE49-F238E27FC236}">
                <a16:creationId xmlns:a16="http://schemas.microsoft.com/office/drawing/2014/main" id="{A571517B-D20D-35DB-21A1-14FB9EBACE1B}"/>
              </a:ext>
            </a:extLst>
          </p:cNvPr>
          <p:cNvSpPr txBox="1">
            <a:spLocks/>
          </p:cNvSpPr>
          <p:nvPr/>
        </p:nvSpPr>
        <p:spPr>
          <a:xfrm>
            <a:off x="798562" y="5079158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2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  <p:sp>
        <p:nvSpPr>
          <p:cNvPr id="17" name="Google Shape;427;p54">
            <a:extLst>
              <a:ext uri="{FF2B5EF4-FFF2-40B4-BE49-F238E27FC236}">
                <a16:creationId xmlns:a16="http://schemas.microsoft.com/office/drawing/2014/main" id="{1CE216E8-76EC-B71F-D08D-7814D6228CE2}"/>
              </a:ext>
            </a:extLst>
          </p:cNvPr>
          <p:cNvSpPr txBox="1">
            <a:spLocks/>
          </p:cNvSpPr>
          <p:nvPr/>
        </p:nvSpPr>
        <p:spPr>
          <a:xfrm>
            <a:off x="798562" y="5474263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3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  <p:sp>
        <p:nvSpPr>
          <p:cNvPr id="18" name="Google Shape;427;p54">
            <a:extLst>
              <a:ext uri="{FF2B5EF4-FFF2-40B4-BE49-F238E27FC236}">
                <a16:creationId xmlns:a16="http://schemas.microsoft.com/office/drawing/2014/main" id="{EB3473F3-7AB3-D628-2866-3B01C927B5D3}"/>
              </a:ext>
            </a:extLst>
          </p:cNvPr>
          <p:cNvSpPr txBox="1">
            <a:spLocks/>
          </p:cNvSpPr>
          <p:nvPr/>
        </p:nvSpPr>
        <p:spPr>
          <a:xfrm>
            <a:off x="798562" y="5929667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4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11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7" grpId="0"/>
      <p:bldP spid="9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60265EF-28AE-69F4-8ECF-EA2C72CF54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57EF99-0173-C0E2-2F73-93AF0AB84CD5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Hay una tendencia positiva hacia la generación de energía solar</a:t>
            </a:r>
            <a:endParaRPr lang="es-ES" dirty="0">
              <a:latin typeface="Encode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ADD9DB-2EA5-4A0D-971E-EEB5E8A1E287}"/>
              </a:ext>
            </a:extLst>
          </p:cNvPr>
          <p:cNvSpPr txBox="1"/>
          <p:nvPr/>
        </p:nvSpPr>
        <p:spPr>
          <a:xfrm>
            <a:off x="4965192" y="5400777"/>
            <a:ext cx="666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Encode Sans"/>
              </a:rPr>
              <a:t>  ¿En qué medida hemos avanzado estos últimos 10 años?</a:t>
            </a:r>
          </a:p>
        </p:txBody>
      </p:sp>
      <p:grpSp>
        <p:nvGrpSpPr>
          <p:cNvPr id="27" name="Google Shape;623;p65">
            <a:extLst>
              <a:ext uri="{FF2B5EF4-FFF2-40B4-BE49-F238E27FC236}">
                <a16:creationId xmlns:a16="http://schemas.microsoft.com/office/drawing/2014/main" id="{2C8F5F50-75BB-61B1-E52D-BADAAD55E253}"/>
              </a:ext>
            </a:extLst>
          </p:cNvPr>
          <p:cNvGrpSpPr/>
          <p:nvPr/>
        </p:nvGrpSpPr>
        <p:grpSpPr>
          <a:xfrm>
            <a:off x="5033303" y="2126809"/>
            <a:ext cx="2125394" cy="2604382"/>
            <a:chOff x="1431604" y="540002"/>
            <a:chExt cx="2315384" cy="3213241"/>
          </a:xfrm>
        </p:grpSpPr>
        <p:grpSp>
          <p:nvGrpSpPr>
            <p:cNvPr id="28" name="Google Shape;624;p65">
              <a:extLst>
                <a:ext uri="{FF2B5EF4-FFF2-40B4-BE49-F238E27FC236}">
                  <a16:creationId xmlns:a16="http://schemas.microsoft.com/office/drawing/2014/main" id="{70EF86CE-A576-A097-2354-26A3CA452B5B}"/>
                </a:ext>
              </a:extLst>
            </p:cNvPr>
            <p:cNvGrpSpPr/>
            <p:nvPr/>
          </p:nvGrpSpPr>
          <p:grpSpPr>
            <a:xfrm flipH="1">
              <a:off x="1431604" y="540002"/>
              <a:ext cx="2315384" cy="3079977"/>
              <a:chOff x="1755125" y="768900"/>
              <a:chExt cx="1231325" cy="1637850"/>
            </a:xfrm>
          </p:grpSpPr>
          <p:sp>
            <p:nvSpPr>
              <p:cNvPr id="30" name="Google Shape;625;p65">
                <a:extLst>
                  <a:ext uri="{FF2B5EF4-FFF2-40B4-BE49-F238E27FC236}">
                    <a16:creationId xmlns:a16="http://schemas.microsoft.com/office/drawing/2014/main" id="{6E582138-0523-2B4C-0ADE-9421DFB1860B}"/>
                  </a:ext>
                </a:extLst>
              </p:cNvPr>
              <p:cNvSpPr/>
              <p:nvPr/>
            </p:nvSpPr>
            <p:spPr>
              <a:xfrm>
                <a:off x="208152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5" y="3996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626;p65">
                <a:extLst>
                  <a:ext uri="{FF2B5EF4-FFF2-40B4-BE49-F238E27FC236}">
                    <a16:creationId xmlns:a16="http://schemas.microsoft.com/office/drawing/2014/main" id="{0DD31671-9D87-6C53-5900-4231907142A2}"/>
                  </a:ext>
                </a:extLst>
              </p:cNvPr>
              <p:cNvSpPr/>
              <p:nvPr/>
            </p:nvSpPr>
            <p:spPr>
              <a:xfrm>
                <a:off x="2114700" y="1407700"/>
                <a:ext cx="3322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8" y="399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627;p65">
                <a:extLst>
                  <a:ext uri="{FF2B5EF4-FFF2-40B4-BE49-F238E27FC236}">
                    <a16:creationId xmlns:a16="http://schemas.microsoft.com/office/drawing/2014/main" id="{247F3576-6B78-13EA-EE60-EDF41A51B66A}"/>
                  </a:ext>
                </a:extLst>
              </p:cNvPr>
              <p:cNvSpPr/>
              <p:nvPr/>
            </p:nvSpPr>
            <p:spPr>
              <a:xfrm>
                <a:off x="2378168" y="1022724"/>
                <a:ext cx="66357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9960" extrusionOk="0">
                    <a:moveTo>
                      <a:pt x="1" y="1"/>
                    </a:moveTo>
                    <a:lnTo>
                      <a:pt x="1" y="39960"/>
                    </a:lnTo>
                    <a:lnTo>
                      <a:pt x="2654" y="3996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628;p65">
                <a:extLst>
                  <a:ext uri="{FF2B5EF4-FFF2-40B4-BE49-F238E27FC236}">
                    <a16:creationId xmlns:a16="http://schemas.microsoft.com/office/drawing/2014/main" id="{2B2CB943-AC9D-72C4-B320-4781F68D61F3}"/>
                  </a:ext>
                </a:extLst>
              </p:cNvPr>
              <p:cNvSpPr/>
              <p:nvPr/>
            </p:nvSpPr>
            <p:spPr>
              <a:xfrm>
                <a:off x="2411348" y="1022724"/>
                <a:ext cx="33178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0" extrusionOk="0">
                    <a:moveTo>
                      <a:pt x="0" y="1"/>
                    </a:moveTo>
                    <a:lnTo>
                      <a:pt x="0" y="39960"/>
                    </a:lnTo>
                    <a:lnTo>
                      <a:pt x="1327" y="39960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629;p65">
                <a:extLst>
                  <a:ext uri="{FF2B5EF4-FFF2-40B4-BE49-F238E27FC236}">
                    <a16:creationId xmlns:a16="http://schemas.microsoft.com/office/drawing/2014/main" id="{8FD3C8DC-FB45-90F9-5F31-AB7345378269}"/>
                  </a:ext>
                </a:extLst>
              </p:cNvPr>
              <p:cNvSpPr/>
              <p:nvPr/>
            </p:nvSpPr>
            <p:spPr>
              <a:xfrm>
                <a:off x="247867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6" y="39961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630;p65">
                <a:extLst>
                  <a:ext uri="{FF2B5EF4-FFF2-40B4-BE49-F238E27FC236}">
                    <a16:creationId xmlns:a16="http://schemas.microsoft.com/office/drawing/2014/main" id="{92BB5F1B-9299-A12A-9424-BF30BD00D802}"/>
                  </a:ext>
                </a:extLst>
              </p:cNvPr>
              <p:cNvSpPr/>
              <p:nvPr/>
            </p:nvSpPr>
            <p:spPr>
              <a:xfrm>
                <a:off x="2511900" y="1407700"/>
                <a:ext cx="3317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7" y="39961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631;p65">
                <a:extLst>
                  <a:ext uri="{FF2B5EF4-FFF2-40B4-BE49-F238E27FC236}">
                    <a16:creationId xmlns:a16="http://schemas.microsoft.com/office/drawing/2014/main" id="{C97737D4-35CC-9D52-448F-32CE6A28FED4}"/>
                  </a:ext>
                </a:extLst>
              </p:cNvPr>
              <p:cNvSpPr/>
              <p:nvPr/>
            </p:nvSpPr>
            <p:spPr>
              <a:xfrm>
                <a:off x="1772250" y="1193775"/>
                <a:ext cx="66082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8" extrusionOk="0">
                    <a:moveTo>
                      <a:pt x="10202" y="0"/>
                    </a:moveTo>
                    <a:cubicBezTo>
                      <a:pt x="9517" y="0"/>
                      <a:pt x="8901" y="414"/>
                      <a:pt x="8642" y="1048"/>
                    </a:cubicBezTo>
                    <a:lnTo>
                      <a:pt x="453" y="21063"/>
                    </a:lnTo>
                    <a:cubicBezTo>
                      <a:pt x="0" y="22172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40"/>
                    </a:cubicBezTo>
                    <a:lnTo>
                      <a:pt x="25978" y="2325"/>
                    </a:lnTo>
                    <a:cubicBezTo>
                      <a:pt x="26432" y="1216"/>
                      <a:pt x="25617" y="0"/>
                      <a:pt x="24418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632;p65">
                <a:extLst>
                  <a:ext uri="{FF2B5EF4-FFF2-40B4-BE49-F238E27FC236}">
                    <a16:creationId xmlns:a16="http://schemas.microsoft.com/office/drawing/2014/main" id="{6EE7D2F1-498A-DA70-3621-70D165CBD92A}"/>
                  </a:ext>
                </a:extLst>
              </p:cNvPr>
              <p:cNvSpPr/>
              <p:nvPr/>
            </p:nvSpPr>
            <p:spPr>
              <a:xfrm>
                <a:off x="2290525" y="1193775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78" y="0"/>
                    </a:moveTo>
                    <a:cubicBezTo>
                      <a:pt x="9528" y="0"/>
                      <a:pt x="9032" y="334"/>
                      <a:pt x="8824" y="844"/>
                    </a:cubicBezTo>
                    <a:lnTo>
                      <a:pt x="366" y="21517"/>
                    </a:lnTo>
                    <a:cubicBezTo>
                      <a:pt x="0" y="22410"/>
                      <a:pt x="657" y="23387"/>
                      <a:pt x="1621" y="23387"/>
                    </a:cubicBezTo>
                    <a:lnTo>
                      <a:pt x="10374" y="23387"/>
                    </a:lnTo>
                    <a:cubicBezTo>
                      <a:pt x="10924" y="23387"/>
                      <a:pt x="11420" y="23055"/>
                      <a:pt x="11628" y="22545"/>
                    </a:cubicBezTo>
                    <a:lnTo>
                      <a:pt x="20086" y="1871"/>
                    </a:lnTo>
                    <a:cubicBezTo>
                      <a:pt x="20451" y="979"/>
                      <a:pt x="19795" y="0"/>
                      <a:pt x="18829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633;p65">
                <a:extLst>
                  <a:ext uri="{FF2B5EF4-FFF2-40B4-BE49-F238E27FC236}">
                    <a16:creationId xmlns:a16="http://schemas.microsoft.com/office/drawing/2014/main" id="{6634D9C3-971E-9629-F0C4-450E2357C9C6}"/>
                  </a:ext>
                </a:extLst>
              </p:cNvPr>
              <p:cNvSpPr/>
              <p:nvPr/>
            </p:nvSpPr>
            <p:spPr>
              <a:xfrm>
                <a:off x="2037350" y="803125"/>
                <a:ext cx="9491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37964" h="13396" extrusionOk="0">
                    <a:moveTo>
                      <a:pt x="6549" y="0"/>
                    </a:moveTo>
                    <a:cubicBezTo>
                      <a:pt x="6304" y="0"/>
                      <a:pt x="6079" y="143"/>
                      <a:pt x="5972" y="365"/>
                    </a:cubicBezTo>
                    <a:lnTo>
                      <a:pt x="203" y="12483"/>
                    </a:lnTo>
                    <a:cubicBezTo>
                      <a:pt x="0" y="12905"/>
                      <a:pt x="309" y="13396"/>
                      <a:pt x="778" y="13396"/>
                    </a:cubicBezTo>
                    <a:lnTo>
                      <a:pt x="31415" y="13396"/>
                    </a:lnTo>
                    <a:cubicBezTo>
                      <a:pt x="31661" y="13396"/>
                      <a:pt x="31885" y="13253"/>
                      <a:pt x="31992" y="13031"/>
                    </a:cubicBezTo>
                    <a:lnTo>
                      <a:pt x="37762" y="913"/>
                    </a:lnTo>
                    <a:cubicBezTo>
                      <a:pt x="37964" y="491"/>
                      <a:pt x="37654" y="0"/>
                      <a:pt x="37184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634;p65">
                <a:extLst>
                  <a:ext uri="{FF2B5EF4-FFF2-40B4-BE49-F238E27FC236}">
                    <a16:creationId xmlns:a16="http://schemas.microsoft.com/office/drawing/2014/main" id="{AC8904C1-89E6-297B-EB4E-E3C9FD2F619A}"/>
                  </a:ext>
                </a:extLst>
              </p:cNvPr>
              <p:cNvSpPr/>
              <p:nvPr/>
            </p:nvSpPr>
            <p:spPr>
              <a:xfrm>
                <a:off x="1755125" y="1159575"/>
                <a:ext cx="66082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7" extrusionOk="0">
                    <a:moveTo>
                      <a:pt x="10202" y="1"/>
                    </a:moveTo>
                    <a:cubicBezTo>
                      <a:pt x="9517" y="1"/>
                      <a:pt x="8901" y="415"/>
                      <a:pt x="8642" y="1049"/>
                    </a:cubicBezTo>
                    <a:lnTo>
                      <a:pt x="454" y="21062"/>
                    </a:lnTo>
                    <a:cubicBezTo>
                      <a:pt x="0" y="22171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39"/>
                    </a:cubicBezTo>
                    <a:lnTo>
                      <a:pt x="25978" y="2324"/>
                    </a:lnTo>
                    <a:cubicBezTo>
                      <a:pt x="26432" y="1215"/>
                      <a:pt x="25617" y="1"/>
                      <a:pt x="24417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635;p65">
                <a:extLst>
                  <a:ext uri="{FF2B5EF4-FFF2-40B4-BE49-F238E27FC236}">
                    <a16:creationId xmlns:a16="http://schemas.microsoft.com/office/drawing/2014/main" id="{02A81B55-DD41-376B-AEF9-D032BAF5D2A1}"/>
                  </a:ext>
                </a:extLst>
              </p:cNvPr>
              <p:cNvSpPr/>
              <p:nvPr/>
            </p:nvSpPr>
            <p:spPr>
              <a:xfrm>
                <a:off x="1806425" y="1202350"/>
                <a:ext cx="558250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9965" extrusionOk="0">
                    <a:moveTo>
                      <a:pt x="8167" y="0"/>
                    </a:moveTo>
                    <a:lnTo>
                      <a:pt x="0" y="19964"/>
                    </a:lnTo>
                    <a:lnTo>
                      <a:pt x="14161" y="19964"/>
                    </a:lnTo>
                    <a:lnTo>
                      <a:pt x="22329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636;p65">
                <a:extLst>
                  <a:ext uri="{FF2B5EF4-FFF2-40B4-BE49-F238E27FC236}">
                    <a16:creationId xmlns:a16="http://schemas.microsoft.com/office/drawing/2014/main" id="{1118C72C-CC74-9B9E-D844-6A1A95BF08B7}"/>
                  </a:ext>
                </a:extLst>
              </p:cNvPr>
              <p:cNvSpPr/>
              <p:nvPr/>
            </p:nvSpPr>
            <p:spPr>
              <a:xfrm>
                <a:off x="2277175" y="1159550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80" y="0"/>
                    </a:moveTo>
                    <a:cubicBezTo>
                      <a:pt x="9528" y="0"/>
                      <a:pt x="9032" y="333"/>
                      <a:pt x="8824" y="844"/>
                    </a:cubicBezTo>
                    <a:lnTo>
                      <a:pt x="367" y="21517"/>
                    </a:lnTo>
                    <a:cubicBezTo>
                      <a:pt x="1" y="22409"/>
                      <a:pt x="657" y="23388"/>
                      <a:pt x="1623" y="23388"/>
                    </a:cubicBezTo>
                    <a:lnTo>
                      <a:pt x="10372" y="23388"/>
                    </a:lnTo>
                    <a:cubicBezTo>
                      <a:pt x="10924" y="23388"/>
                      <a:pt x="11420" y="23055"/>
                      <a:pt x="11629" y="22544"/>
                    </a:cubicBezTo>
                    <a:lnTo>
                      <a:pt x="20086" y="1871"/>
                    </a:lnTo>
                    <a:cubicBezTo>
                      <a:pt x="20452" y="978"/>
                      <a:pt x="19795" y="0"/>
                      <a:pt x="1883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637;p65">
                <a:extLst>
                  <a:ext uri="{FF2B5EF4-FFF2-40B4-BE49-F238E27FC236}">
                    <a16:creationId xmlns:a16="http://schemas.microsoft.com/office/drawing/2014/main" id="{B2AB055D-12DC-5EB3-A0F8-1DF7B25E6FAD}"/>
                  </a:ext>
                </a:extLst>
              </p:cNvPr>
              <p:cNvSpPr/>
              <p:nvPr/>
            </p:nvSpPr>
            <p:spPr>
              <a:xfrm>
                <a:off x="2330875" y="1202350"/>
                <a:ext cx="403875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16155" h="19965" extrusionOk="0">
                    <a:moveTo>
                      <a:pt x="8169" y="0"/>
                    </a:moveTo>
                    <a:lnTo>
                      <a:pt x="1" y="19964"/>
                    </a:lnTo>
                    <a:lnTo>
                      <a:pt x="7988" y="19964"/>
                    </a:lnTo>
                    <a:lnTo>
                      <a:pt x="16154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638;p65">
                <a:extLst>
                  <a:ext uri="{FF2B5EF4-FFF2-40B4-BE49-F238E27FC236}">
                    <a16:creationId xmlns:a16="http://schemas.microsoft.com/office/drawing/2014/main" id="{435C0252-264C-99E9-F368-3A7DDED1DCB3}"/>
                  </a:ext>
                </a:extLst>
              </p:cNvPr>
              <p:cNvSpPr/>
              <p:nvPr/>
            </p:nvSpPr>
            <p:spPr>
              <a:xfrm>
                <a:off x="2019625" y="768900"/>
                <a:ext cx="949075" cy="334875"/>
              </a:xfrm>
              <a:custGeom>
                <a:avLst/>
                <a:gdLst/>
                <a:ahLst/>
                <a:cxnLst/>
                <a:rect l="l" t="t" r="r" b="b"/>
                <a:pathLst>
                  <a:path w="37963" h="13395" extrusionOk="0">
                    <a:moveTo>
                      <a:pt x="6548" y="1"/>
                    </a:moveTo>
                    <a:cubicBezTo>
                      <a:pt x="6302" y="1"/>
                      <a:pt x="6077" y="142"/>
                      <a:pt x="5971" y="364"/>
                    </a:cubicBezTo>
                    <a:lnTo>
                      <a:pt x="201" y="12482"/>
                    </a:lnTo>
                    <a:cubicBezTo>
                      <a:pt x="0" y="12906"/>
                      <a:pt x="309" y="13394"/>
                      <a:pt x="778" y="13394"/>
                    </a:cubicBezTo>
                    <a:lnTo>
                      <a:pt x="31413" y="13394"/>
                    </a:lnTo>
                    <a:cubicBezTo>
                      <a:pt x="31659" y="13394"/>
                      <a:pt x="31884" y="13254"/>
                      <a:pt x="31990" y="13030"/>
                    </a:cubicBezTo>
                    <a:lnTo>
                      <a:pt x="37760" y="914"/>
                    </a:lnTo>
                    <a:cubicBezTo>
                      <a:pt x="37962" y="490"/>
                      <a:pt x="37654" y="1"/>
                      <a:pt x="37184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639;p65">
                <a:extLst>
                  <a:ext uri="{FF2B5EF4-FFF2-40B4-BE49-F238E27FC236}">
                    <a16:creationId xmlns:a16="http://schemas.microsoft.com/office/drawing/2014/main" id="{5472D949-0F3B-7F22-CC8C-F3D422B546CD}"/>
                  </a:ext>
                </a:extLst>
              </p:cNvPr>
              <p:cNvSpPr/>
              <p:nvPr/>
            </p:nvSpPr>
            <p:spPr>
              <a:xfrm>
                <a:off x="2081525" y="811675"/>
                <a:ext cx="8252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33009" h="9974" extrusionOk="0">
                    <a:moveTo>
                      <a:pt x="4749" y="0"/>
                    </a:moveTo>
                    <a:lnTo>
                      <a:pt x="1" y="9973"/>
                    </a:lnTo>
                    <a:lnTo>
                      <a:pt x="28260" y="9973"/>
                    </a:lnTo>
                    <a:lnTo>
                      <a:pt x="33009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640;p65">
                <a:extLst>
                  <a:ext uri="{FF2B5EF4-FFF2-40B4-BE49-F238E27FC236}">
                    <a16:creationId xmlns:a16="http://schemas.microsoft.com/office/drawing/2014/main" id="{223B4549-509D-C46F-9A15-12BDA92D7A02}"/>
                  </a:ext>
                </a:extLst>
              </p:cNvPr>
              <p:cNvSpPr/>
              <p:nvPr/>
            </p:nvSpPr>
            <p:spPr>
              <a:xfrm>
                <a:off x="1856050" y="1164900"/>
                <a:ext cx="487000" cy="5794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23179" extrusionOk="0">
                    <a:moveTo>
                      <a:pt x="13719" y="5606"/>
                    </a:moveTo>
                    <a:lnTo>
                      <a:pt x="11787" y="10398"/>
                    </a:lnTo>
                    <a:lnTo>
                      <a:pt x="7153" y="10398"/>
                    </a:lnTo>
                    <a:lnTo>
                      <a:pt x="9087" y="5606"/>
                    </a:lnTo>
                    <a:close/>
                    <a:moveTo>
                      <a:pt x="11509" y="11081"/>
                    </a:moveTo>
                    <a:lnTo>
                      <a:pt x="9760" y="15415"/>
                    </a:lnTo>
                    <a:lnTo>
                      <a:pt x="5128" y="15415"/>
                    </a:lnTo>
                    <a:lnTo>
                      <a:pt x="6877" y="11081"/>
                    </a:lnTo>
                    <a:close/>
                    <a:moveTo>
                      <a:pt x="10610" y="1"/>
                    </a:moveTo>
                    <a:lnTo>
                      <a:pt x="8624" y="4922"/>
                    </a:lnTo>
                    <a:lnTo>
                      <a:pt x="4016" y="4922"/>
                    </a:lnTo>
                    <a:lnTo>
                      <a:pt x="4016" y="5606"/>
                    </a:lnTo>
                    <a:lnTo>
                      <a:pt x="8348" y="5606"/>
                    </a:lnTo>
                    <a:lnTo>
                      <a:pt x="6416" y="10398"/>
                    </a:lnTo>
                    <a:lnTo>
                      <a:pt x="1549" y="10398"/>
                    </a:lnTo>
                    <a:lnTo>
                      <a:pt x="1549" y="11081"/>
                    </a:lnTo>
                    <a:lnTo>
                      <a:pt x="6140" y="11081"/>
                    </a:lnTo>
                    <a:lnTo>
                      <a:pt x="4391" y="15417"/>
                    </a:lnTo>
                    <a:lnTo>
                      <a:pt x="0" y="15417"/>
                    </a:lnTo>
                    <a:lnTo>
                      <a:pt x="0" y="16102"/>
                    </a:lnTo>
                    <a:lnTo>
                      <a:pt x="4113" y="16102"/>
                    </a:lnTo>
                    <a:lnTo>
                      <a:pt x="1361" y="22922"/>
                    </a:lnTo>
                    <a:lnTo>
                      <a:pt x="1997" y="23177"/>
                    </a:lnTo>
                    <a:lnTo>
                      <a:pt x="4851" y="16102"/>
                    </a:lnTo>
                    <a:lnTo>
                      <a:pt x="9484" y="16102"/>
                    </a:lnTo>
                    <a:lnTo>
                      <a:pt x="6732" y="22922"/>
                    </a:lnTo>
                    <a:lnTo>
                      <a:pt x="7366" y="23178"/>
                    </a:lnTo>
                    <a:lnTo>
                      <a:pt x="10222" y="16103"/>
                    </a:lnTo>
                    <a:lnTo>
                      <a:pt x="15666" y="16103"/>
                    </a:lnTo>
                    <a:lnTo>
                      <a:pt x="15666" y="15418"/>
                    </a:lnTo>
                    <a:lnTo>
                      <a:pt x="10499" y="15418"/>
                    </a:lnTo>
                    <a:lnTo>
                      <a:pt x="12247" y="11083"/>
                    </a:lnTo>
                    <a:lnTo>
                      <a:pt x="17378" y="11083"/>
                    </a:lnTo>
                    <a:lnTo>
                      <a:pt x="17378" y="10399"/>
                    </a:lnTo>
                    <a:lnTo>
                      <a:pt x="12524" y="10399"/>
                    </a:lnTo>
                    <a:lnTo>
                      <a:pt x="14458" y="5609"/>
                    </a:lnTo>
                    <a:lnTo>
                      <a:pt x="19480" y="5609"/>
                    </a:lnTo>
                    <a:lnTo>
                      <a:pt x="19480" y="4922"/>
                    </a:lnTo>
                    <a:lnTo>
                      <a:pt x="14734" y="4922"/>
                    </a:lnTo>
                    <a:lnTo>
                      <a:pt x="16616" y="257"/>
                    </a:lnTo>
                    <a:lnTo>
                      <a:pt x="15981" y="1"/>
                    </a:lnTo>
                    <a:lnTo>
                      <a:pt x="13995" y="4922"/>
                    </a:lnTo>
                    <a:lnTo>
                      <a:pt x="9363" y="4922"/>
                    </a:lnTo>
                    <a:lnTo>
                      <a:pt x="11246" y="257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641;p65">
                <a:extLst>
                  <a:ext uri="{FF2B5EF4-FFF2-40B4-BE49-F238E27FC236}">
                    <a16:creationId xmlns:a16="http://schemas.microsoft.com/office/drawing/2014/main" id="{E609F9BD-5AEB-2DAA-D3BB-0721F0ABF3AA}"/>
                  </a:ext>
                </a:extLst>
              </p:cNvPr>
              <p:cNvSpPr/>
              <p:nvPr/>
            </p:nvSpPr>
            <p:spPr>
              <a:xfrm>
                <a:off x="2364650" y="1164900"/>
                <a:ext cx="367875" cy="579425"/>
              </a:xfrm>
              <a:custGeom>
                <a:avLst/>
                <a:gdLst/>
                <a:ahLst/>
                <a:cxnLst/>
                <a:rect l="l" t="t" r="r" b="b"/>
                <a:pathLst>
                  <a:path w="14715" h="23177" extrusionOk="0">
                    <a:moveTo>
                      <a:pt x="10747" y="1"/>
                    </a:moveTo>
                    <a:lnTo>
                      <a:pt x="8762" y="4922"/>
                    </a:lnTo>
                    <a:lnTo>
                      <a:pt x="4553" y="4922"/>
                    </a:lnTo>
                    <a:lnTo>
                      <a:pt x="4553" y="5606"/>
                    </a:lnTo>
                    <a:lnTo>
                      <a:pt x="8485" y="5606"/>
                    </a:lnTo>
                    <a:lnTo>
                      <a:pt x="6551" y="10398"/>
                    </a:lnTo>
                    <a:lnTo>
                      <a:pt x="2549" y="10398"/>
                    </a:lnTo>
                    <a:lnTo>
                      <a:pt x="2549" y="11081"/>
                    </a:lnTo>
                    <a:lnTo>
                      <a:pt x="6275" y="11081"/>
                    </a:lnTo>
                    <a:lnTo>
                      <a:pt x="4342" y="15872"/>
                    </a:lnTo>
                    <a:lnTo>
                      <a:pt x="0" y="15872"/>
                    </a:lnTo>
                    <a:lnTo>
                      <a:pt x="0" y="16557"/>
                    </a:lnTo>
                    <a:lnTo>
                      <a:pt x="4066" y="16557"/>
                    </a:lnTo>
                    <a:lnTo>
                      <a:pt x="1498" y="22921"/>
                    </a:lnTo>
                    <a:lnTo>
                      <a:pt x="2134" y="23177"/>
                    </a:lnTo>
                    <a:lnTo>
                      <a:pt x="4805" y="16557"/>
                    </a:lnTo>
                    <a:lnTo>
                      <a:pt x="9635" y="16557"/>
                    </a:lnTo>
                    <a:lnTo>
                      <a:pt x="9635" y="15872"/>
                    </a:lnTo>
                    <a:lnTo>
                      <a:pt x="5081" y="15872"/>
                    </a:lnTo>
                    <a:lnTo>
                      <a:pt x="7014" y="11081"/>
                    </a:lnTo>
                    <a:lnTo>
                      <a:pt x="12481" y="11081"/>
                    </a:lnTo>
                    <a:lnTo>
                      <a:pt x="12481" y="10398"/>
                    </a:lnTo>
                    <a:lnTo>
                      <a:pt x="7290" y="10398"/>
                    </a:lnTo>
                    <a:lnTo>
                      <a:pt x="9224" y="5606"/>
                    </a:lnTo>
                    <a:lnTo>
                      <a:pt x="14715" y="5606"/>
                    </a:lnTo>
                    <a:lnTo>
                      <a:pt x="14715" y="4922"/>
                    </a:lnTo>
                    <a:lnTo>
                      <a:pt x="9500" y="4922"/>
                    </a:lnTo>
                    <a:lnTo>
                      <a:pt x="11382" y="257"/>
                    </a:lnTo>
                    <a:lnTo>
                      <a:pt x="1074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642;p65">
                <a:extLst>
                  <a:ext uri="{FF2B5EF4-FFF2-40B4-BE49-F238E27FC236}">
                    <a16:creationId xmlns:a16="http://schemas.microsoft.com/office/drawing/2014/main" id="{4C44DDE1-C50B-586B-133F-A4D6E7347BF3}"/>
                  </a:ext>
                </a:extLst>
              </p:cNvPr>
              <p:cNvSpPr/>
              <p:nvPr/>
            </p:nvSpPr>
            <p:spPr>
              <a:xfrm>
                <a:off x="2095725" y="790875"/>
                <a:ext cx="8091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32365" h="11979" extrusionOk="0">
                    <a:moveTo>
                      <a:pt x="11174" y="4142"/>
                    </a:moveTo>
                    <a:lnTo>
                      <a:pt x="9762" y="7107"/>
                    </a:lnTo>
                    <a:lnTo>
                      <a:pt x="5628" y="7107"/>
                    </a:lnTo>
                    <a:lnTo>
                      <a:pt x="7041" y="4142"/>
                    </a:lnTo>
                    <a:close/>
                    <a:moveTo>
                      <a:pt x="16067" y="4142"/>
                    </a:moveTo>
                    <a:lnTo>
                      <a:pt x="14653" y="7107"/>
                    </a:lnTo>
                    <a:lnTo>
                      <a:pt x="10521" y="7107"/>
                    </a:lnTo>
                    <a:lnTo>
                      <a:pt x="11933" y="4142"/>
                    </a:lnTo>
                    <a:close/>
                    <a:moveTo>
                      <a:pt x="20958" y="4142"/>
                    </a:moveTo>
                    <a:lnTo>
                      <a:pt x="19546" y="7107"/>
                    </a:lnTo>
                    <a:lnTo>
                      <a:pt x="15412" y="7107"/>
                    </a:lnTo>
                    <a:lnTo>
                      <a:pt x="16825" y="4142"/>
                    </a:lnTo>
                    <a:close/>
                    <a:moveTo>
                      <a:pt x="25851" y="4142"/>
                    </a:moveTo>
                    <a:lnTo>
                      <a:pt x="24437" y="7107"/>
                    </a:lnTo>
                    <a:lnTo>
                      <a:pt x="20305" y="7107"/>
                    </a:lnTo>
                    <a:lnTo>
                      <a:pt x="21717" y="4142"/>
                    </a:lnTo>
                    <a:close/>
                    <a:moveTo>
                      <a:pt x="8254" y="0"/>
                    </a:moveTo>
                    <a:lnTo>
                      <a:pt x="6608" y="3455"/>
                    </a:lnTo>
                    <a:lnTo>
                      <a:pt x="2431" y="3455"/>
                    </a:lnTo>
                    <a:lnTo>
                      <a:pt x="2431" y="4142"/>
                    </a:lnTo>
                    <a:lnTo>
                      <a:pt x="6283" y="4142"/>
                    </a:lnTo>
                    <a:lnTo>
                      <a:pt x="4871" y="7107"/>
                    </a:lnTo>
                    <a:lnTo>
                      <a:pt x="1" y="7107"/>
                    </a:lnTo>
                    <a:lnTo>
                      <a:pt x="1" y="7792"/>
                    </a:lnTo>
                    <a:lnTo>
                      <a:pt x="4544" y="7792"/>
                    </a:lnTo>
                    <a:lnTo>
                      <a:pt x="2690" y="11685"/>
                    </a:lnTo>
                    <a:lnTo>
                      <a:pt x="3309" y="11979"/>
                    </a:lnTo>
                    <a:lnTo>
                      <a:pt x="5303" y="7792"/>
                    </a:lnTo>
                    <a:lnTo>
                      <a:pt x="9437" y="7792"/>
                    </a:lnTo>
                    <a:lnTo>
                      <a:pt x="7583" y="11685"/>
                    </a:lnTo>
                    <a:lnTo>
                      <a:pt x="8202" y="11979"/>
                    </a:lnTo>
                    <a:lnTo>
                      <a:pt x="10195" y="7792"/>
                    </a:lnTo>
                    <a:lnTo>
                      <a:pt x="14328" y="7792"/>
                    </a:lnTo>
                    <a:lnTo>
                      <a:pt x="12475" y="11685"/>
                    </a:lnTo>
                    <a:lnTo>
                      <a:pt x="13093" y="11979"/>
                    </a:lnTo>
                    <a:lnTo>
                      <a:pt x="15087" y="7792"/>
                    </a:lnTo>
                    <a:lnTo>
                      <a:pt x="19221" y="7792"/>
                    </a:lnTo>
                    <a:lnTo>
                      <a:pt x="17367" y="11685"/>
                    </a:lnTo>
                    <a:lnTo>
                      <a:pt x="17986" y="11979"/>
                    </a:lnTo>
                    <a:lnTo>
                      <a:pt x="19979" y="7792"/>
                    </a:lnTo>
                    <a:lnTo>
                      <a:pt x="24112" y="7792"/>
                    </a:lnTo>
                    <a:lnTo>
                      <a:pt x="22259" y="11685"/>
                    </a:lnTo>
                    <a:lnTo>
                      <a:pt x="22877" y="11979"/>
                    </a:lnTo>
                    <a:lnTo>
                      <a:pt x="24872" y="7791"/>
                    </a:lnTo>
                    <a:lnTo>
                      <a:pt x="29937" y="7791"/>
                    </a:lnTo>
                    <a:lnTo>
                      <a:pt x="29937" y="7107"/>
                    </a:lnTo>
                    <a:lnTo>
                      <a:pt x="25197" y="7107"/>
                    </a:lnTo>
                    <a:lnTo>
                      <a:pt x="26609" y="4142"/>
                    </a:lnTo>
                    <a:lnTo>
                      <a:pt x="32364" y="4142"/>
                    </a:lnTo>
                    <a:lnTo>
                      <a:pt x="32364" y="3457"/>
                    </a:lnTo>
                    <a:lnTo>
                      <a:pt x="26935" y="3457"/>
                    </a:lnTo>
                    <a:lnTo>
                      <a:pt x="28440" y="296"/>
                    </a:lnTo>
                    <a:lnTo>
                      <a:pt x="27822" y="0"/>
                    </a:lnTo>
                    <a:lnTo>
                      <a:pt x="26176" y="3455"/>
                    </a:lnTo>
                    <a:lnTo>
                      <a:pt x="22043" y="3455"/>
                    </a:lnTo>
                    <a:lnTo>
                      <a:pt x="23548" y="296"/>
                    </a:lnTo>
                    <a:lnTo>
                      <a:pt x="22929" y="0"/>
                    </a:lnTo>
                    <a:lnTo>
                      <a:pt x="21285" y="3455"/>
                    </a:lnTo>
                    <a:lnTo>
                      <a:pt x="17152" y="3455"/>
                    </a:lnTo>
                    <a:lnTo>
                      <a:pt x="18657" y="296"/>
                    </a:lnTo>
                    <a:lnTo>
                      <a:pt x="18038" y="0"/>
                    </a:lnTo>
                    <a:lnTo>
                      <a:pt x="16392" y="3455"/>
                    </a:lnTo>
                    <a:lnTo>
                      <a:pt x="12259" y="3455"/>
                    </a:lnTo>
                    <a:lnTo>
                      <a:pt x="13764" y="296"/>
                    </a:lnTo>
                    <a:lnTo>
                      <a:pt x="13147" y="0"/>
                    </a:lnTo>
                    <a:lnTo>
                      <a:pt x="11501" y="3455"/>
                    </a:lnTo>
                    <a:lnTo>
                      <a:pt x="7367" y="3455"/>
                    </a:lnTo>
                    <a:lnTo>
                      <a:pt x="8872" y="296"/>
                    </a:lnTo>
                    <a:lnTo>
                      <a:pt x="8254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" name="Google Shape;643;p65">
              <a:extLst>
                <a:ext uri="{FF2B5EF4-FFF2-40B4-BE49-F238E27FC236}">
                  <a16:creationId xmlns:a16="http://schemas.microsoft.com/office/drawing/2014/main" id="{9384ECC9-D63C-872C-6837-B6A66D0D1898}"/>
                </a:ext>
              </a:extLst>
            </p:cNvPr>
            <p:cNvSpPr/>
            <p:nvPr/>
          </p:nvSpPr>
          <p:spPr>
            <a:xfrm>
              <a:off x="1984272" y="3619975"/>
              <a:ext cx="1449424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rgbClr val="7FC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69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E378001-6B9D-E178-4DB1-70686040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593" y="1697183"/>
            <a:ext cx="7098574" cy="354928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AEA3D73-AF58-3509-420A-C7C2CDA501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9B062C-32A5-D3C2-9BDF-A17B183D0FC5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2021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7AA6B8-9BA1-FD84-489A-4A3D3B351490}"/>
              </a:ext>
            </a:extLst>
          </p:cNvPr>
          <p:cNvSpPr txBox="1"/>
          <p:nvPr/>
        </p:nvSpPr>
        <p:spPr>
          <a:xfrm>
            <a:off x="2752725" y="5341720"/>
            <a:ext cx="929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energía </a:t>
            </a:r>
            <a:r>
              <a:rPr lang="es-ES" sz="2000" b="1" dirty="0">
                <a:solidFill>
                  <a:srgbClr val="FFC000"/>
                </a:solidFill>
                <a:latin typeface="Encode Sans"/>
              </a:rPr>
              <a:t>solar</a:t>
            </a:r>
            <a:r>
              <a:rPr lang="es-ES" sz="2000" dirty="0">
                <a:latin typeface="Encode Sans"/>
              </a:rPr>
              <a:t> mantiene una cuota superior al 20% y crece rápidamente en 3 años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46711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D2C9B2F-CD15-B69C-EFA1-77571B527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02"/>
          <a:stretch/>
        </p:blipFill>
        <p:spPr>
          <a:xfrm>
            <a:off x="6101110" y="1521399"/>
            <a:ext cx="6090890" cy="30315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D6021B3-5E25-F43D-9570-B7006C89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1521399"/>
            <a:ext cx="6081365" cy="303155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A911BD3-0B37-17C8-9F29-F05551543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17FC08-E6F0-B75E-A97E-F7D0B56070FA}"/>
              </a:ext>
            </a:extLst>
          </p:cNvPr>
          <p:cNvSpPr txBox="1"/>
          <p:nvPr/>
        </p:nvSpPr>
        <p:spPr>
          <a:xfrm>
            <a:off x="1976480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B49E7E-D49D-089A-D6BD-508FD58776C0}"/>
              </a:ext>
            </a:extLst>
          </p:cNvPr>
          <p:cNvSpPr txBox="1"/>
          <p:nvPr/>
        </p:nvSpPr>
        <p:spPr>
          <a:xfrm>
            <a:off x="8020908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sp>
        <p:nvSpPr>
          <p:cNvPr id="65" name="Google Shape;808;p73">
            <a:extLst>
              <a:ext uri="{FF2B5EF4-FFF2-40B4-BE49-F238E27FC236}">
                <a16:creationId xmlns:a16="http://schemas.microsoft.com/office/drawing/2014/main" id="{75843165-4C6F-6C69-FECB-8778E44B854E}"/>
              </a:ext>
            </a:extLst>
          </p:cNvPr>
          <p:cNvSpPr txBox="1">
            <a:spLocks/>
          </p:cNvSpPr>
          <p:nvPr/>
        </p:nvSpPr>
        <p:spPr>
          <a:xfrm>
            <a:off x="4545289" y="5052085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ncode Sans"/>
                <a:sym typeface="Encode Sans"/>
              </a:rPr>
              <a:t>+20%</a:t>
            </a:r>
          </a:p>
        </p:txBody>
      </p:sp>
      <p:sp>
        <p:nvSpPr>
          <p:cNvPr id="66" name="Google Shape;808;p73">
            <a:extLst>
              <a:ext uri="{FF2B5EF4-FFF2-40B4-BE49-F238E27FC236}">
                <a16:creationId xmlns:a16="http://schemas.microsoft.com/office/drawing/2014/main" id="{3A861D35-248F-AE82-1A9F-914665E830EC}"/>
              </a:ext>
            </a:extLst>
          </p:cNvPr>
          <p:cNvSpPr txBox="1">
            <a:spLocks/>
          </p:cNvSpPr>
          <p:nvPr/>
        </p:nvSpPr>
        <p:spPr>
          <a:xfrm>
            <a:off x="8266837" y="5077019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3200" kern="0" dirty="0">
                <a:solidFill>
                  <a:schemeClr val="accent5"/>
                </a:solidFill>
              </a:rPr>
              <a:t>-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Encode Sans"/>
                <a:sym typeface="Encode Sans"/>
              </a:rPr>
              <a:t>20%</a:t>
            </a:r>
          </a:p>
        </p:txBody>
      </p:sp>
      <p:grpSp>
        <p:nvGrpSpPr>
          <p:cNvPr id="67" name="Google Shape;1034;p53">
            <a:extLst>
              <a:ext uri="{FF2B5EF4-FFF2-40B4-BE49-F238E27FC236}">
                <a16:creationId xmlns:a16="http://schemas.microsoft.com/office/drawing/2014/main" id="{4FB9D56A-98B0-2707-A9F1-A54F28C49B73}"/>
              </a:ext>
            </a:extLst>
          </p:cNvPr>
          <p:cNvGrpSpPr/>
          <p:nvPr/>
        </p:nvGrpSpPr>
        <p:grpSpPr>
          <a:xfrm>
            <a:off x="3600911" y="4846598"/>
            <a:ext cx="851184" cy="803488"/>
            <a:chOff x="4730466" y="4166305"/>
            <a:chExt cx="447090" cy="428133"/>
          </a:xfrm>
        </p:grpSpPr>
        <p:sp>
          <p:nvSpPr>
            <p:cNvPr id="68" name="Google Shape;1035;p53">
              <a:extLst>
                <a:ext uri="{FF2B5EF4-FFF2-40B4-BE49-F238E27FC236}">
                  <a16:creationId xmlns:a16="http://schemas.microsoft.com/office/drawing/2014/main" id="{9F6984DC-E618-0C4D-9D91-24CF8E61C2D2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36;p53">
              <a:extLst>
                <a:ext uri="{FF2B5EF4-FFF2-40B4-BE49-F238E27FC236}">
                  <a16:creationId xmlns:a16="http://schemas.microsoft.com/office/drawing/2014/main" id="{9E5D69B2-ADB2-E51A-CE9B-F03C3441E859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37;p53">
              <a:extLst>
                <a:ext uri="{FF2B5EF4-FFF2-40B4-BE49-F238E27FC236}">
                  <a16:creationId xmlns:a16="http://schemas.microsoft.com/office/drawing/2014/main" id="{B5E29ACE-9144-E3F6-238C-0AE8516CA123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38;p53">
              <a:extLst>
                <a:ext uri="{FF2B5EF4-FFF2-40B4-BE49-F238E27FC236}">
                  <a16:creationId xmlns:a16="http://schemas.microsoft.com/office/drawing/2014/main" id="{0CC21956-F51B-3A66-A208-878C7DB0D2DD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39;p53">
              <a:extLst>
                <a:ext uri="{FF2B5EF4-FFF2-40B4-BE49-F238E27FC236}">
                  <a16:creationId xmlns:a16="http://schemas.microsoft.com/office/drawing/2014/main" id="{0FCFD21E-39EB-E1C8-2AA8-60D2FDF58774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40;p53">
              <a:extLst>
                <a:ext uri="{FF2B5EF4-FFF2-40B4-BE49-F238E27FC236}">
                  <a16:creationId xmlns:a16="http://schemas.microsoft.com/office/drawing/2014/main" id="{A6008802-64D5-9F83-6CAE-9C42732DB7D6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53">
              <a:extLst>
                <a:ext uri="{FF2B5EF4-FFF2-40B4-BE49-F238E27FC236}">
                  <a16:creationId xmlns:a16="http://schemas.microsoft.com/office/drawing/2014/main" id="{4923D942-F604-2B32-4418-D79AA1E89006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42;p53">
              <a:extLst>
                <a:ext uri="{FF2B5EF4-FFF2-40B4-BE49-F238E27FC236}">
                  <a16:creationId xmlns:a16="http://schemas.microsoft.com/office/drawing/2014/main" id="{CC83FE75-8CA5-C804-AEEF-827B15EF2FF6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43;p53">
              <a:extLst>
                <a:ext uri="{FF2B5EF4-FFF2-40B4-BE49-F238E27FC236}">
                  <a16:creationId xmlns:a16="http://schemas.microsoft.com/office/drawing/2014/main" id="{93A393F5-C036-AA1A-11DC-FE04D49B96E1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903;p53">
            <a:extLst>
              <a:ext uri="{FF2B5EF4-FFF2-40B4-BE49-F238E27FC236}">
                <a16:creationId xmlns:a16="http://schemas.microsoft.com/office/drawing/2014/main" id="{CEAAC7DE-B209-F71D-94B2-D1811595DCEF}"/>
              </a:ext>
            </a:extLst>
          </p:cNvPr>
          <p:cNvGrpSpPr/>
          <p:nvPr/>
        </p:nvGrpSpPr>
        <p:grpSpPr>
          <a:xfrm>
            <a:off x="7336878" y="4918032"/>
            <a:ext cx="851184" cy="792837"/>
            <a:chOff x="7976989" y="1440207"/>
            <a:chExt cx="446903" cy="403157"/>
          </a:xfrm>
        </p:grpSpPr>
        <p:sp>
          <p:nvSpPr>
            <p:cNvPr id="78" name="Google Shape;904;p53">
              <a:extLst>
                <a:ext uri="{FF2B5EF4-FFF2-40B4-BE49-F238E27FC236}">
                  <a16:creationId xmlns:a16="http://schemas.microsoft.com/office/drawing/2014/main" id="{B9747FE2-3EA5-C935-585B-5D1784D9886D}"/>
                </a:ext>
              </a:extLst>
            </p:cNvPr>
            <p:cNvSpPr/>
            <p:nvPr/>
          </p:nvSpPr>
          <p:spPr>
            <a:xfrm>
              <a:off x="7976989" y="1440207"/>
              <a:ext cx="446903" cy="403157"/>
            </a:xfrm>
            <a:custGeom>
              <a:avLst/>
              <a:gdLst/>
              <a:ahLst/>
              <a:cxnLst/>
              <a:rect l="l" t="t" r="r" b="b"/>
              <a:pathLst>
                <a:path w="14333" h="12930" extrusionOk="0">
                  <a:moveTo>
                    <a:pt x="8320" y="1741"/>
                  </a:moveTo>
                  <a:cubicBezTo>
                    <a:pt x="8897" y="1909"/>
                    <a:pt x="9296" y="2434"/>
                    <a:pt x="9296" y="3044"/>
                  </a:cubicBezTo>
                  <a:cubicBezTo>
                    <a:pt x="9296" y="3257"/>
                    <a:pt x="9246" y="3462"/>
                    <a:pt x="9151" y="3651"/>
                  </a:cubicBezTo>
                  <a:cubicBezTo>
                    <a:pt x="8895" y="3528"/>
                    <a:pt x="8616" y="3451"/>
                    <a:pt x="8320" y="3425"/>
                  </a:cubicBezTo>
                  <a:lnTo>
                    <a:pt x="8320" y="1741"/>
                  </a:lnTo>
                  <a:close/>
                  <a:moveTo>
                    <a:pt x="5613" y="3224"/>
                  </a:moveTo>
                  <a:cubicBezTo>
                    <a:pt x="5846" y="3224"/>
                    <a:pt x="6081" y="3285"/>
                    <a:pt x="6297" y="3408"/>
                  </a:cubicBezTo>
                  <a:cubicBezTo>
                    <a:pt x="6481" y="3515"/>
                    <a:pt x="6635" y="3659"/>
                    <a:pt x="6750" y="3834"/>
                  </a:cubicBezTo>
                  <a:cubicBezTo>
                    <a:pt x="6512" y="3998"/>
                    <a:pt x="6305" y="4203"/>
                    <a:pt x="6138" y="4440"/>
                  </a:cubicBezTo>
                  <a:lnTo>
                    <a:pt x="4679" y="3600"/>
                  </a:lnTo>
                  <a:cubicBezTo>
                    <a:pt x="4938" y="3353"/>
                    <a:pt x="5272" y="3224"/>
                    <a:pt x="5613" y="3224"/>
                  </a:cubicBezTo>
                  <a:close/>
                  <a:moveTo>
                    <a:pt x="1265" y="423"/>
                  </a:moveTo>
                  <a:cubicBezTo>
                    <a:pt x="1288" y="423"/>
                    <a:pt x="1306" y="441"/>
                    <a:pt x="1306" y="464"/>
                  </a:cubicBezTo>
                  <a:lnTo>
                    <a:pt x="1306" y="4689"/>
                  </a:lnTo>
                  <a:cubicBezTo>
                    <a:pt x="1306" y="4710"/>
                    <a:pt x="1288" y="4730"/>
                    <a:pt x="1265" y="4730"/>
                  </a:cubicBezTo>
                  <a:lnTo>
                    <a:pt x="469" y="4730"/>
                  </a:lnTo>
                  <a:cubicBezTo>
                    <a:pt x="446" y="4730"/>
                    <a:pt x="428" y="4710"/>
                    <a:pt x="428" y="4689"/>
                  </a:cubicBezTo>
                  <a:lnTo>
                    <a:pt x="428" y="464"/>
                  </a:lnTo>
                  <a:cubicBezTo>
                    <a:pt x="428" y="441"/>
                    <a:pt x="446" y="423"/>
                    <a:pt x="469" y="423"/>
                  </a:cubicBezTo>
                  <a:close/>
                  <a:moveTo>
                    <a:pt x="11751" y="3963"/>
                  </a:moveTo>
                  <a:cubicBezTo>
                    <a:pt x="11892" y="4550"/>
                    <a:pt x="11637" y="5154"/>
                    <a:pt x="11109" y="5461"/>
                  </a:cubicBezTo>
                  <a:cubicBezTo>
                    <a:pt x="10923" y="5568"/>
                    <a:pt x="10720" y="5627"/>
                    <a:pt x="10511" y="5642"/>
                  </a:cubicBezTo>
                  <a:cubicBezTo>
                    <a:pt x="10488" y="5346"/>
                    <a:pt x="10412" y="5064"/>
                    <a:pt x="10291" y="4807"/>
                  </a:cubicBezTo>
                  <a:lnTo>
                    <a:pt x="11751" y="3963"/>
                  </a:lnTo>
                  <a:close/>
                  <a:moveTo>
                    <a:pt x="5709" y="6008"/>
                  </a:moveTo>
                  <a:cubicBezTo>
                    <a:pt x="5732" y="6303"/>
                    <a:pt x="5808" y="6584"/>
                    <a:pt x="5929" y="6842"/>
                  </a:cubicBezTo>
                  <a:lnTo>
                    <a:pt x="4469" y="7683"/>
                  </a:lnTo>
                  <a:cubicBezTo>
                    <a:pt x="4330" y="7106"/>
                    <a:pt x="4591" y="6487"/>
                    <a:pt x="5111" y="6187"/>
                  </a:cubicBezTo>
                  <a:cubicBezTo>
                    <a:pt x="5297" y="6080"/>
                    <a:pt x="5501" y="6021"/>
                    <a:pt x="5709" y="6008"/>
                  </a:cubicBezTo>
                  <a:close/>
                  <a:moveTo>
                    <a:pt x="8108" y="3834"/>
                  </a:moveTo>
                  <a:cubicBezTo>
                    <a:pt x="9205" y="3834"/>
                    <a:pt x="10099" y="4727"/>
                    <a:pt x="10099" y="5824"/>
                  </a:cubicBezTo>
                  <a:cubicBezTo>
                    <a:pt x="10099" y="6923"/>
                    <a:pt x="9205" y="7813"/>
                    <a:pt x="8108" y="7813"/>
                  </a:cubicBezTo>
                  <a:cubicBezTo>
                    <a:pt x="7013" y="7813"/>
                    <a:pt x="6120" y="6923"/>
                    <a:pt x="6120" y="5824"/>
                  </a:cubicBezTo>
                  <a:cubicBezTo>
                    <a:pt x="6120" y="4727"/>
                    <a:pt x="7013" y="3834"/>
                    <a:pt x="8108" y="3834"/>
                  </a:cubicBezTo>
                  <a:close/>
                  <a:moveTo>
                    <a:pt x="10079" y="7207"/>
                  </a:moveTo>
                  <a:lnTo>
                    <a:pt x="11541" y="8047"/>
                  </a:lnTo>
                  <a:cubicBezTo>
                    <a:pt x="11282" y="8294"/>
                    <a:pt x="10947" y="8423"/>
                    <a:pt x="10606" y="8423"/>
                  </a:cubicBezTo>
                  <a:cubicBezTo>
                    <a:pt x="10374" y="8423"/>
                    <a:pt x="10138" y="8363"/>
                    <a:pt x="9923" y="8240"/>
                  </a:cubicBezTo>
                  <a:cubicBezTo>
                    <a:pt x="9739" y="8133"/>
                    <a:pt x="9585" y="7987"/>
                    <a:pt x="9468" y="7813"/>
                  </a:cubicBezTo>
                  <a:cubicBezTo>
                    <a:pt x="9706" y="7648"/>
                    <a:pt x="9913" y="7443"/>
                    <a:pt x="10079" y="7207"/>
                  </a:cubicBezTo>
                  <a:close/>
                  <a:moveTo>
                    <a:pt x="7069" y="7995"/>
                  </a:moveTo>
                  <a:cubicBezTo>
                    <a:pt x="7325" y="8118"/>
                    <a:pt x="7604" y="8197"/>
                    <a:pt x="7900" y="8223"/>
                  </a:cubicBezTo>
                  <a:lnTo>
                    <a:pt x="7900" y="9018"/>
                  </a:lnTo>
                  <a:cubicBezTo>
                    <a:pt x="7719" y="8939"/>
                    <a:pt x="7493" y="8878"/>
                    <a:pt x="7167" y="8878"/>
                  </a:cubicBezTo>
                  <a:cubicBezTo>
                    <a:pt x="7090" y="8878"/>
                    <a:pt x="7021" y="8882"/>
                    <a:pt x="6956" y="8888"/>
                  </a:cubicBezTo>
                  <a:cubicBezTo>
                    <a:pt x="6934" y="8796"/>
                    <a:pt x="6926" y="8699"/>
                    <a:pt x="6926" y="8602"/>
                  </a:cubicBezTo>
                  <a:cubicBezTo>
                    <a:pt x="6926" y="8389"/>
                    <a:pt x="6975" y="8184"/>
                    <a:pt x="7069" y="7995"/>
                  </a:cubicBezTo>
                  <a:close/>
                  <a:moveTo>
                    <a:pt x="10720" y="9297"/>
                  </a:moveTo>
                  <a:cubicBezTo>
                    <a:pt x="11527" y="9297"/>
                    <a:pt x="11554" y="9783"/>
                    <a:pt x="12496" y="9783"/>
                  </a:cubicBezTo>
                  <a:cubicBezTo>
                    <a:pt x="12992" y="9783"/>
                    <a:pt x="13255" y="9640"/>
                    <a:pt x="13485" y="9514"/>
                  </a:cubicBezTo>
                  <a:cubicBezTo>
                    <a:pt x="13621" y="9440"/>
                    <a:pt x="13741" y="9374"/>
                    <a:pt x="13910" y="9333"/>
                  </a:cubicBezTo>
                  <a:lnTo>
                    <a:pt x="13910" y="10480"/>
                  </a:lnTo>
                  <a:cubicBezTo>
                    <a:pt x="13633" y="10529"/>
                    <a:pt x="13450" y="10629"/>
                    <a:pt x="13285" y="10719"/>
                  </a:cubicBezTo>
                  <a:cubicBezTo>
                    <a:pt x="13071" y="10836"/>
                    <a:pt x="12887" y="10938"/>
                    <a:pt x="12496" y="10938"/>
                  </a:cubicBezTo>
                  <a:cubicBezTo>
                    <a:pt x="12291" y="10938"/>
                    <a:pt x="12122" y="10908"/>
                    <a:pt x="11966" y="10847"/>
                  </a:cubicBezTo>
                  <a:cubicBezTo>
                    <a:pt x="11940" y="10837"/>
                    <a:pt x="11914" y="10832"/>
                    <a:pt x="11888" y="10832"/>
                  </a:cubicBezTo>
                  <a:cubicBezTo>
                    <a:pt x="11804" y="10832"/>
                    <a:pt x="11726" y="10883"/>
                    <a:pt x="11693" y="10966"/>
                  </a:cubicBezTo>
                  <a:cubicBezTo>
                    <a:pt x="11651" y="11072"/>
                    <a:pt x="11703" y="11196"/>
                    <a:pt x="11812" y="11238"/>
                  </a:cubicBezTo>
                  <a:cubicBezTo>
                    <a:pt x="12017" y="11320"/>
                    <a:pt x="12235" y="11358"/>
                    <a:pt x="12496" y="11358"/>
                  </a:cubicBezTo>
                  <a:cubicBezTo>
                    <a:pt x="12992" y="11358"/>
                    <a:pt x="13255" y="11214"/>
                    <a:pt x="13485" y="11089"/>
                  </a:cubicBezTo>
                  <a:cubicBezTo>
                    <a:pt x="13618" y="11015"/>
                    <a:pt x="13741" y="10949"/>
                    <a:pt x="13910" y="10908"/>
                  </a:cubicBezTo>
                  <a:lnTo>
                    <a:pt x="13910" y="12054"/>
                  </a:lnTo>
                  <a:cubicBezTo>
                    <a:pt x="13485" y="12123"/>
                    <a:pt x="13293" y="12294"/>
                    <a:pt x="13120" y="12380"/>
                  </a:cubicBezTo>
                  <a:cubicBezTo>
                    <a:pt x="12964" y="12458"/>
                    <a:pt x="12785" y="12511"/>
                    <a:pt x="12498" y="12511"/>
                  </a:cubicBezTo>
                  <a:cubicBezTo>
                    <a:pt x="12492" y="12511"/>
                    <a:pt x="12486" y="12511"/>
                    <a:pt x="12480" y="12511"/>
                  </a:cubicBezTo>
                  <a:cubicBezTo>
                    <a:pt x="12100" y="12511"/>
                    <a:pt x="11918" y="12411"/>
                    <a:pt x="11708" y="12296"/>
                  </a:cubicBezTo>
                  <a:cubicBezTo>
                    <a:pt x="11478" y="12171"/>
                    <a:pt x="11217" y="12026"/>
                    <a:pt x="10718" y="12026"/>
                  </a:cubicBezTo>
                  <a:cubicBezTo>
                    <a:pt x="10222" y="12026"/>
                    <a:pt x="9959" y="12171"/>
                    <a:pt x="9729" y="12296"/>
                  </a:cubicBezTo>
                  <a:cubicBezTo>
                    <a:pt x="9516" y="12412"/>
                    <a:pt x="9332" y="12514"/>
                    <a:pt x="8941" y="12514"/>
                  </a:cubicBezTo>
                  <a:cubicBezTo>
                    <a:pt x="8550" y="12514"/>
                    <a:pt x="8366" y="12412"/>
                    <a:pt x="8153" y="12296"/>
                  </a:cubicBezTo>
                  <a:cubicBezTo>
                    <a:pt x="7923" y="12171"/>
                    <a:pt x="7662" y="12026"/>
                    <a:pt x="7162" y="12026"/>
                  </a:cubicBezTo>
                  <a:cubicBezTo>
                    <a:pt x="6665" y="12026"/>
                    <a:pt x="6404" y="12171"/>
                    <a:pt x="6172" y="12296"/>
                  </a:cubicBezTo>
                  <a:cubicBezTo>
                    <a:pt x="5959" y="12412"/>
                    <a:pt x="5776" y="12514"/>
                    <a:pt x="5387" y="12514"/>
                  </a:cubicBezTo>
                  <a:cubicBezTo>
                    <a:pt x="4996" y="12514"/>
                    <a:pt x="4812" y="12412"/>
                    <a:pt x="4599" y="12296"/>
                  </a:cubicBezTo>
                  <a:cubicBezTo>
                    <a:pt x="4369" y="12171"/>
                    <a:pt x="4108" y="12026"/>
                    <a:pt x="3609" y="12026"/>
                  </a:cubicBezTo>
                  <a:cubicBezTo>
                    <a:pt x="3111" y="12026"/>
                    <a:pt x="2850" y="12171"/>
                    <a:pt x="2620" y="12296"/>
                  </a:cubicBezTo>
                  <a:cubicBezTo>
                    <a:pt x="2407" y="12412"/>
                    <a:pt x="2223" y="12514"/>
                    <a:pt x="1832" y="12514"/>
                  </a:cubicBezTo>
                  <a:cubicBezTo>
                    <a:pt x="1661" y="12514"/>
                    <a:pt x="1530" y="12495"/>
                    <a:pt x="1418" y="12462"/>
                  </a:cubicBezTo>
                  <a:cubicBezTo>
                    <a:pt x="1275" y="12421"/>
                    <a:pt x="1164" y="12361"/>
                    <a:pt x="1045" y="12296"/>
                  </a:cubicBezTo>
                  <a:cubicBezTo>
                    <a:pt x="881" y="12205"/>
                    <a:pt x="695" y="12105"/>
                    <a:pt x="420" y="12056"/>
                  </a:cubicBezTo>
                  <a:lnTo>
                    <a:pt x="420" y="10910"/>
                  </a:lnTo>
                  <a:cubicBezTo>
                    <a:pt x="587" y="10949"/>
                    <a:pt x="709" y="11017"/>
                    <a:pt x="843" y="11090"/>
                  </a:cubicBezTo>
                  <a:cubicBezTo>
                    <a:pt x="1073" y="11217"/>
                    <a:pt x="1334" y="11360"/>
                    <a:pt x="1834" y="11360"/>
                  </a:cubicBezTo>
                  <a:cubicBezTo>
                    <a:pt x="2771" y="11360"/>
                    <a:pt x="2809" y="10874"/>
                    <a:pt x="3609" y="10874"/>
                  </a:cubicBezTo>
                  <a:cubicBezTo>
                    <a:pt x="4410" y="10874"/>
                    <a:pt x="4445" y="11360"/>
                    <a:pt x="5384" y="11360"/>
                  </a:cubicBezTo>
                  <a:cubicBezTo>
                    <a:pt x="6323" y="11360"/>
                    <a:pt x="6359" y="10874"/>
                    <a:pt x="7161" y="10874"/>
                  </a:cubicBezTo>
                  <a:cubicBezTo>
                    <a:pt x="7961" y="10874"/>
                    <a:pt x="7997" y="11360"/>
                    <a:pt x="8936" y="11360"/>
                  </a:cubicBezTo>
                  <a:cubicBezTo>
                    <a:pt x="9874" y="11360"/>
                    <a:pt x="9912" y="10874"/>
                    <a:pt x="10711" y="10874"/>
                  </a:cubicBezTo>
                  <a:cubicBezTo>
                    <a:pt x="10790" y="10874"/>
                    <a:pt x="10864" y="10877"/>
                    <a:pt x="10930" y="10885"/>
                  </a:cubicBezTo>
                  <a:cubicBezTo>
                    <a:pt x="10939" y="10886"/>
                    <a:pt x="10948" y="10887"/>
                    <a:pt x="10956" y="10887"/>
                  </a:cubicBezTo>
                  <a:cubicBezTo>
                    <a:pt x="11061" y="10887"/>
                    <a:pt x="11151" y="10809"/>
                    <a:pt x="11163" y="10703"/>
                  </a:cubicBezTo>
                  <a:cubicBezTo>
                    <a:pt x="11178" y="10588"/>
                    <a:pt x="11096" y="10483"/>
                    <a:pt x="10981" y="10468"/>
                  </a:cubicBezTo>
                  <a:cubicBezTo>
                    <a:pt x="10897" y="10458"/>
                    <a:pt x="10807" y="10452"/>
                    <a:pt x="10711" y="10452"/>
                  </a:cubicBezTo>
                  <a:cubicBezTo>
                    <a:pt x="9774" y="10452"/>
                    <a:pt x="9736" y="10939"/>
                    <a:pt x="8936" y="10939"/>
                  </a:cubicBezTo>
                  <a:cubicBezTo>
                    <a:pt x="8125" y="10939"/>
                    <a:pt x="8108" y="10452"/>
                    <a:pt x="7161" y="10452"/>
                  </a:cubicBezTo>
                  <a:cubicBezTo>
                    <a:pt x="6222" y="10452"/>
                    <a:pt x="6185" y="10939"/>
                    <a:pt x="5384" y="10939"/>
                  </a:cubicBezTo>
                  <a:cubicBezTo>
                    <a:pt x="4584" y="10939"/>
                    <a:pt x="4550" y="10452"/>
                    <a:pt x="3609" y="10452"/>
                  </a:cubicBezTo>
                  <a:cubicBezTo>
                    <a:pt x="2671" y="10452"/>
                    <a:pt x="2633" y="10939"/>
                    <a:pt x="1834" y="10939"/>
                  </a:cubicBezTo>
                  <a:cubicBezTo>
                    <a:pt x="1443" y="10939"/>
                    <a:pt x="1259" y="10838"/>
                    <a:pt x="1047" y="10721"/>
                  </a:cubicBezTo>
                  <a:cubicBezTo>
                    <a:pt x="881" y="10631"/>
                    <a:pt x="699" y="10530"/>
                    <a:pt x="421" y="10481"/>
                  </a:cubicBezTo>
                  <a:lnTo>
                    <a:pt x="421" y="9335"/>
                  </a:lnTo>
                  <a:cubicBezTo>
                    <a:pt x="590" y="9374"/>
                    <a:pt x="710" y="9440"/>
                    <a:pt x="847" y="9514"/>
                  </a:cubicBezTo>
                  <a:cubicBezTo>
                    <a:pt x="1076" y="9639"/>
                    <a:pt x="1338" y="9783"/>
                    <a:pt x="1835" y="9783"/>
                  </a:cubicBezTo>
                  <a:cubicBezTo>
                    <a:pt x="2334" y="9783"/>
                    <a:pt x="2596" y="9639"/>
                    <a:pt x="2825" y="9514"/>
                  </a:cubicBezTo>
                  <a:cubicBezTo>
                    <a:pt x="3039" y="9397"/>
                    <a:pt x="3221" y="9297"/>
                    <a:pt x="3614" y="9297"/>
                  </a:cubicBezTo>
                  <a:cubicBezTo>
                    <a:pt x="4003" y="9297"/>
                    <a:pt x="4188" y="9397"/>
                    <a:pt x="4402" y="9514"/>
                  </a:cubicBezTo>
                  <a:cubicBezTo>
                    <a:pt x="4632" y="9639"/>
                    <a:pt x="4893" y="9783"/>
                    <a:pt x="5391" y="9783"/>
                  </a:cubicBezTo>
                  <a:cubicBezTo>
                    <a:pt x="5888" y="9783"/>
                    <a:pt x="6151" y="9639"/>
                    <a:pt x="6381" y="9514"/>
                  </a:cubicBezTo>
                  <a:cubicBezTo>
                    <a:pt x="6594" y="9397"/>
                    <a:pt x="6777" y="9297"/>
                    <a:pt x="7167" y="9297"/>
                  </a:cubicBezTo>
                  <a:cubicBezTo>
                    <a:pt x="7969" y="9297"/>
                    <a:pt x="8000" y="9783"/>
                    <a:pt x="8943" y="9783"/>
                  </a:cubicBezTo>
                  <a:cubicBezTo>
                    <a:pt x="9439" y="9783"/>
                    <a:pt x="9701" y="9640"/>
                    <a:pt x="9931" y="9514"/>
                  </a:cubicBezTo>
                  <a:cubicBezTo>
                    <a:pt x="10145" y="9397"/>
                    <a:pt x="10329" y="9297"/>
                    <a:pt x="10720" y="9297"/>
                  </a:cubicBezTo>
                  <a:close/>
                  <a:moveTo>
                    <a:pt x="462" y="1"/>
                  </a:moveTo>
                  <a:cubicBezTo>
                    <a:pt x="208" y="1"/>
                    <a:pt x="1" y="208"/>
                    <a:pt x="1" y="462"/>
                  </a:cubicBezTo>
                  <a:lnTo>
                    <a:pt x="1" y="4686"/>
                  </a:lnTo>
                  <a:cubicBezTo>
                    <a:pt x="1" y="4940"/>
                    <a:pt x="208" y="5149"/>
                    <a:pt x="462" y="5149"/>
                  </a:cubicBezTo>
                  <a:lnTo>
                    <a:pt x="1259" y="5149"/>
                  </a:lnTo>
                  <a:cubicBezTo>
                    <a:pt x="1513" y="5149"/>
                    <a:pt x="1720" y="4940"/>
                    <a:pt x="1720" y="4686"/>
                  </a:cubicBezTo>
                  <a:lnTo>
                    <a:pt x="1720" y="4290"/>
                  </a:lnTo>
                  <a:lnTo>
                    <a:pt x="2876" y="4290"/>
                  </a:lnTo>
                  <a:cubicBezTo>
                    <a:pt x="2737" y="4768"/>
                    <a:pt x="2663" y="5266"/>
                    <a:pt x="2658" y="5766"/>
                  </a:cubicBezTo>
                  <a:cubicBezTo>
                    <a:pt x="2648" y="6875"/>
                    <a:pt x="2981" y="7960"/>
                    <a:pt x="3601" y="8877"/>
                  </a:cubicBezTo>
                  <a:cubicBezTo>
                    <a:pt x="3108" y="8878"/>
                    <a:pt x="2850" y="9020"/>
                    <a:pt x="2622" y="9144"/>
                  </a:cubicBezTo>
                  <a:cubicBezTo>
                    <a:pt x="2408" y="9263"/>
                    <a:pt x="2226" y="9363"/>
                    <a:pt x="1834" y="9363"/>
                  </a:cubicBezTo>
                  <a:cubicBezTo>
                    <a:pt x="1441" y="9363"/>
                    <a:pt x="1259" y="9263"/>
                    <a:pt x="1045" y="9144"/>
                  </a:cubicBezTo>
                  <a:cubicBezTo>
                    <a:pt x="871" y="9051"/>
                    <a:pt x="674" y="8942"/>
                    <a:pt x="370" y="8896"/>
                  </a:cubicBezTo>
                  <a:cubicBezTo>
                    <a:pt x="354" y="8894"/>
                    <a:pt x="338" y="8893"/>
                    <a:pt x="322" y="8893"/>
                  </a:cubicBezTo>
                  <a:cubicBezTo>
                    <a:pt x="245" y="8893"/>
                    <a:pt x="171" y="8922"/>
                    <a:pt x="113" y="8972"/>
                  </a:cubicBezTo>
                  <a:cubicBezTo>
                    <a:pt x="42" y="9034"/>
                    <a:pt x="1" y="9125"/>
                    <a:pt x="1" y="9218"/>
                  </a:cubicBezTo>
                  <a:lnTo>
                    <a:pt x="1" y="12137"/>
                  </a:lnTo>
                  <a:cubicBezTo>
                    <a:pt x="1" y="12297"/>
                    <a:pt x="121" y="12437"/>
                    <a:pt x="283" y="12458"/>
                  </a:cubicBezTo>
                  <a:cubicBezTo>
                    <a:pt x="515" y="12486"/>
                    <a:pt x="654" y="12559"/>
                    <a:pt x="843" y="12662"/>
                  </a:cubicBezTo>
                  <a:cubicBezTo>
                    <a:pt x="1155" y="12831"/>
                    <a:pt x="1398" y="12930"/>
                    <a:pt x="1834" y="12930"/>
                  </a:cubicBezTo>
                  <a:cubicBezTo>
                    <a:pt x="2329" y="12930"/>
                    <a:pt x="2592" y="12787"/>
                    <a:pt x="2822" y="12662"/>
                  </a:cubicBezTo>
                  <a:cubicBezTo>
                    <a:pt x="3036" y="12544"/>
                    <a:pt x="3220" y="12444"/>
                    <a:pt x="3610" y="12444"/>
                  </a:cubicBezTo>
                  <a:cubicBezTo>
                    <a:pt x="4001" y="12444"/>
                    <a:pt x="4185" y="12544"/>
                    <a:pt x="4399" y="12662"/>
                  </a:cubicBezTo>
                  <a:cubicBezTo>
                    <a:pt x="4629" y="12787"/>
                    <a:pt x="4890" y="12930"/>
                    <a:pt x="5389" y="12930"/>
                  </a:cubicBezTo>
                  <a:cubicBezTo>
                    <a:pt x="5885" y="12930"/>
                    <a:pt x="6146" y="12787"/>
                    <a:pt x="6378" y="12662"/>
                  </a:cubicBezTo>
                  <a:cubicBezTo>
                    <a:pt x="6591" y="12544"/>
                    <a:pt x="6775" y="12444"/>
                    <a:pt x="7166" y="12444"/>
                  </a:cubicBezTo>
                  <a:cubicBezTo>
                    <a:pt x="7557" y="12444"/>
                    <a:pt x="7741" y="12544"/>
                    <a:pt x="7954" y="12662"/>
                  </a:cubicBezTo>
                  <a:cubicBezTo>
                    <a:pt x="8184" y="12787"/>
                    <a:pt x="8445" y="12930"/>
                    <a:pt x="8944" y="12930"/>
                  </a:cubicBezTo>
                  <a:cubicBezTo>
                    <a:pt x="9442" y="12930"/>
                    <a:pt x="9703" y="12787"/>
                    <a:pt x="9935" y="12662"/>
                  </a:cubicBezTo>
                  <a:cubicBezTo>
                    <a:pt x="10146" y="12544"/>
                    <a:pt x="10330" y="12444"/>
                    <a:pt x="10721" y="12444"/>
                  </a:cubicBezTo>
                  <a:cubicBezTo>
                    <a:pt x="11112" y="12444"/>
                    <a:pt x="11296" y="12544"/>
                    <a:pt x="11509" y="12662"/>
                  </a:cubicBezTo>
                  <a:cubicBezTo>
                    <a:pt x="11726" y="12780"/>
                    <a:pt x="11968" y="12912"/>
                    <a:pt x="12409" y="12928"/>
                  </a:cubicBezTo>
                  <a:cubicBezTo>
                    <a:pt x="12444" y="12929"/>
                    <a:pt x="12478" y="12930"/>
                    <a:pt x="12511" y="12930"/>
                  </a:cubicBezTo>
                  <a:cubicBezTo>
                    <a:pt x="12871" y="12930"/>
                    <a:pt x="13112" y="12858"/>
                    <a:pt x="13311" y="12754"/>
                  </a:cubicBezTo>
                  <a:cubicBezTo>
                    <a:pt x="13565" y="12631"/>
                    <a:pt x="13718" y="12499"/>
                    <a:pt x="14050" y="12457"/>
                  </a:cubicBezTo>
                  <a:cubicBezTo>
                    <a:pt x="14211" y="12435"/>
                    <a:pt x="14332" y="12297"/>
                    <a:pt x="14332" y="12133"/>
                  </a:cubicBezTo>
                  <a:lnTo>
                    <a:pt x="14332" y="9217"/>
                  </a:lnTo>
                  <a:cubicBezTo>
                    <a:pt x="14329" y="9041"/>
                    <a:pt x="14183" y="8898"/>
                    <a:pt x="14008" y="8898"/>
                  </a:cubicBezTo>
                  <a:cubicBezTo>
                    <a:pt x="13992" y="8898"/>
                    <a:pt x="13976" y="8899"/>
                    <a:pt x="13960" y="8901"/>
                  </a:cubicBezTo>
                  <a:cubicBezTo>
                    <a:pt x="13656" y="8946"/>
                    <a:pt x="13459" y="9052"/>
                    <a:pt x="13285" y="9149"/>
                  </a:cubicBezTo>
                  <a:cubicBezTo>
                    <a:pt x="13071" y="9266"/>
                    <a:pt x="12887" y="9366"/>
                    <a:pt x="12496" y="9366"/>
                  </a:cubicBezTo>
                  <a:cubicBezTo>
                    <a:pt x="12408" y="9366"/>
                    <a:pt x="12332" y="9361"/>
                    <a:pt x="12262" y="9351"/>
                  </a:cubicBezTo>
                  <a:cubicBezTo>
                    <a:pt x="13092" y="8378"/>
                    <a:pt x="13551" y="7149"/>
                    <a:pt x="13557" y="5858"/>
                  </a:cubicBezTo>
                  <a:cubicBezTo>
                    <a:pt x="13565" y="4415"/>
                    <a:pt x="13001" y="3049"/>
                    <a:pt x="11971" y="2009"/>
                  </a:cubicBezTo>
                  <a:cubicBezTo>
                    <a:pt x="10925" y="958"/>
                    <a:pt x="9537" y="380"/>
                    <a:pt x="8067" y="380"/>
                  </a:cubicBezTo>
                  <a:lnTo>
                    <a:pt x="6786" y="380"/>
                  </a:lnTo>
                  <a:cubicBezTo>
                    <a:pt x="6671" y="380"/>
                    <a:pt x="6578" y="474"/>
                    <a:pt x="6578" y="589"/>
                  </a:cubicBezTo>
                  <a:cubicBezTo>
                    <a:pt x="6578" y="703"/>
                    <a:pt x="6671" y="799"/>
                    <a:pt x="6786" y="799"/>
                  </a:cubicBezTo>
                  <a:lnTo>
                    <a:pt x="8067" y="799"/>
                  </a:lnTo>
                  <a:cubicBezTo>
                    <a:pt x="9427" y="799"/>
                    <a:pt x="10708" y="1334"/>
                    <a:pt x="11672" y="2305"/>
                  </a:cubicBezTo>
                  <a:cubicBezTo>
                    <a:pt x="12624" y="3264"/>
                    <a:pt x="13147" y="4523"/>
                    <a:pt x="13138" y="5857"/>
                  </a:cubicBezTo>
                  <a:cubicBezTo>
                    <a:pt x="13130" y="7106"/>
                    <a:pt x="12666" y="8294"/>
                    <a:pt x="11826" y="9212"/>
                  </a:cubicBezTo>
                  <a:cubicBezTo>
                    <a:pt x="11787" y="9192"/>
                    <a:pt x="11749" y="9171"/>
                    <a:pt x="11710" y="9149"/>
                  </a:cubicBezTo>
                  <a:cubicBezTo>
                    <a:pt x="11480" y="9025"/>
                    <a:pt x="11219" y="8880"/>
                    <a:pt x="10720" y="8880"/>
                  </a:cubicBezTo>
                  <a:cubicBezTo>
                    <a:pt x="10224" y="8880"/>
                    <a:pt x="9961" y="9025"/>
                    <a:pt x="9731" y="9149"/>
                  </a:cubicBezTo>
                  <a:cubicBezTo>
                    <a:pt x="9517" y="9266"/>
                    <a:pt x="9335" y="9366"/>
                    <a:pt x="8943" y="9366"/>
                  </a:cubicBezTo>
                  <a:cubicBezTo>
                    <a:pt x="8654" y="9366"/>
                    <a:pt x="8476" y="9310"/>
                    <a:pt x="8319" y="9235"/>
                  </a:cubicBezTo>
                  <a:lnTo>
                    <a:pt x="8319" y="8223"/>
                  </a:lnTo>
                  <a:cubicBezTo>
                    <a:pt x="8596" y="8199"/>
                    <a:pt x="8861" y="8130"/>
                    <a:pt x="9102" y="8018"/>
                  </a:cubicBezTo>
                  <a:cubicBezTo>
                    <a:pt x="9255" y="8258"/>
                    <a:pt x="9463" y="8458"/>
                    <a:pt x="9714" y="8602"/>
                  </a:cubicBezTo>
                  <a:cubicBezTo>
                    <a:pt x="9985" y="8758"/>
                    <a:pt x="10293" y="8841"/>
                    <a:pt x="10605" y="8841"/>
                  </a:cubicBezTo>
                  <a:cubicBezTo>
                    <a:pt x="11102" y="8841"/>
                    <a:pt x="11578" y="8630"/>
                    <a:pt x="11908" y="8272"/>
                  </a:cubicBezTo>
                  <a:cubicBezTo>
                    <a:pt x="11982" y="8195"/>
                    <a:pt x="12015" y="8088"/>
                    <a:pt x="11999" y="7980"/>
                  </a:cubicBezTo>
                  <a:cubicBezTo>
                    <a:pt x="11982" y="7873"/>
                    <a:pt x="11918" y="7781"/>
                    <a:pt x="11826" y="7729"/>
                  </a:cubicBezTo>
                  <a:lnTo>
                    <a:pt x="10293" y="6844"/>
                  </a:lnTo>
                  <a:cubicBezTo>
                    <a:pt x="10406" y="6602"/>
                    <a:pt x="10480" y="6340"/>
                    <a:pt x="10509" y="6062"/>
                  </a:cubicBezTo>
                  <a:cubicBezTo>
                    <a:pt x="10792" y="6049"/>
                    <a:pt x="11069" y="5970"/>
                    <a:pt x="11319" y="5826"/>
                  </a:cubicBezTo>
                  <a:cubicBezTo>
                    <a:pt x="11670" y="5622"/>
                    <a:pt x="11946" y="5302"/>
                    <a:pt x="12089" y="4924"/>
                  </a:cubicBezTo>
                  <a:cubicBezTo>
                    <a:pt x="12234" y="4553"/>
                    <a:pt x="12247" y="4139"/>
                    <a:pt x="12129" y="3758"/>
                  </a:cubicBezTo>
                  <a:cubicBezTo>
                    <a:pt x="12081" y="3605"/>
                    <a:pt x="11940" y="3514"/>
                    <a:pt x="11792" y="3514"/>
                  </a:cubicBezTo>
                  <a:cubicBezTo>
                    <a:pt x="11732" y="3514"/>
                    <a:pt x="11671" y="3529"/>
                    <a:pt x="11615" y="3561"/>
                  </a:cubicBezTo>
                  <a:lnTo>
                    <a:pt x="10081" y="4446"/>
                  </a:lnTo>
                  <a:cubicBezTo>
                    <a:pt x="9925" y="4224"/>
                    <a:pt x="9733" y="4029"/>
                    <a:pt x="9512" y="3870"/>
                  </a:cubicBezTo>
                  <a:cubicBezTo>
                    <a:pt x="9644" y="3617"/>
                    <a:pt x="9714" y="3336"/>
                    <a:pt x="9714" y="3047"/>
                  </a:cubicBezTo>
                  <a:cubicBezTo>
                    <a:pt x="9714" y="2640"/>
                    <a:pt x="9575" y="2244"/>
                    <a:pt x="9320" y="1930"/>
                  </a:cubicBezTo>
                  <a:cubicBezTo>
                    <a:pt x="9069" y="1620"/>
                    <a:pt x="8718" y="1400"/>
                    <a:pt x="8330" y="1311"/>
                  </a:cubicBezTo>
                  <a:cubicBezTo>
                    <a:pt x="8305" y="1305"/>
                    <a:pt x="8279" y="1302"/>
                    <a:pt x="8253" y="1302"/>
                  </a:cubicBezTo>
                  <a:cubicBezTo>
                    <a:pt x="8174" y="1302"/>
                    <a:pt x="8096" y="1330"/>
                    <a:pt x="8033" y="1380"/>
                  </a:cubicBezTo>
                  <a:cubicBezTo>
                    <a:pt x="7949" y="1447"/>
                    <a:pt x="7900" y="1548"/>
                    <a:pt x="7900" y="1654"/>
                  </a:cubicBezTo>
                  <a:lnTo>
                    <a:pt x="7900" y="3425"/>
                  </a:lnTo>
                  <a:cubicBezTo>
                    <a:pt x="7622" y="3449"/>
                    <a:pt x="7358" y="3518"/>
                    <a:pt x="7115" y="3630"/>
                  </a:cubicBezTo>
                  <a:cubicBezTo>
                    <a:pt x="6964" y="3388"/>
                    <a:pt x="6754" y="3190"/>
                    <a:pt x="6504" y="3044"/>
                  </a:cubicBezTo>
                  <a:cubicBezTo>
                    <a:pt x="6232" y="2887"/>
                    <a:pt x="5922" y="2806"/>
                    <a:pt x="5610" y="2806"/>
                  </a:cubicBezTo>
                  <a:cubicBezTo>
                    <a:pt x="5519" y="2806"/>
                    <a:pt x="5428" y="2813"/>
                    <a:pt x="5338" y="2827"/>
                  </a:cubicBezTo>
                  <a:cubicBezTo>
                    <a:pt x="4944" y="2888"/>
                    <a:pt x="4578" y="3083"/>
                    <a:pt x="4308" y="3375"/>
                  </a:cubicBezTo>
                  <a:cubicBezTo>
                    <a:pt x="4234" y="3453"/>
                    <a:pt x="4205" y="3559"/>
                    <a:pt x="4218" y="3666"/>
                  </a:cubicBezTo>
                  <a:cubicBezTo>
                    <a:pt x="4234" y="3773"/>
                    <a:pt x="4298" y="3865"/>
                    <a:pt x="4390" y="3919"/>
                  </a:cubicBezTo>
                  <a:lnTo>
                    <a:pt x="5924" y="4804"/>
                  </a:lnTo>
                  <a:cubicBezTo>
                    <a:pt x="5811" y="5045"/>
                    <a:pt x="5737" y="5308"/>
                    <a:pt x="5709" y="5586"/>
                  </a:cubicBezTo>
                  <a:cubicBezTo>
                    <a:pt x="5425" y="5597"/>
                    <a:pt x="5149" y="5678"/>
                    <a:pt x="4898" y="5822"/>
                  </a:cubicBezTo>
                  <a:cubicBezTo>
                    <a:pt x="4546" y="6024"/>
                    <a:pt x="4272" y="6344"/>
                    <a:pt x="4128" y="6722"/>
                  </a:cubicBezTo>
                  <a:cubicBezTo>
                    <a:pt x="3985" y="7097"/>
                    <a:pt x="3970" y="7509"/>
                    <a:pt x="4090" y="7888"/>
                  </a:cubicBezTo>
                  <a:cubicBezTo>
                    <a:pt x="4119" y="7992"/>
                    <a:pt x="4197" y="8072"/>
                    <a:pt x="4297" y="8110"/>
                  </a:cubicBezTo>
                  <a:cubicBezTo>
                    <a:pt x="4339" y="8126"/>
                    <a:pt x="4383" y="8135"/>
                    <a:pt x="4427" y="8135"/>
                  </a:cubicBezTo>
                  <a:cubicBezTo>
                    <a:pt x="4488" y="8135"/>
                    <a:pt x="4548" y="8119"/>
                    <a:pt x="4602" y="8088"/>
                  </a:cubicBezTo>
                  <a:lnTo>
                    <a:pt x="6136" y="7203"/>
                  </a:lnTo>
                  <a:cubicBezTo>
                    <a:pt x="6292" y="7425"/>
                    <a:pt x="6484" y="7620"/>
                    <a:pt x="6704" y="7778"/>
                  </a:cubicBezTo>
                  <a:cubicBezTo>
                    <a:pt x="6573" y="8031"/>
                    <a:pt x="6504" y="8312"/>
                    <a:pt x="6504" y="8599"/>
                  </a:cubicBezTo>
                  <a:cubicBezTo>
                    <a:pt x="6504" y="8724"/>
                    <a:pt x="6515" y="8849"/>
                    <a:pt x="6542" y="8972"/>
                  </a:cubicBezTo>
                  <a:cubicBezTo>
                    <a:pt x="6399" y="9021"/>
                    <a:pt x="6284" y="9085"/>
                    <a:pt x="6176" y="9144"/>
                  </a:cubicBezTo>
                  <a:cubicBezTo>
                    <a:pt x="5962" y="9263"/>
                    <a:pt x="5780" y="9363"/>
                    <a:pt x="5387" y="9363"/>
                  </a:cubicBezTo>
                  <a:cubicBezTo>
                    <a:pt x="4996" y="9363"/>
                    <a:pt x="4812" y="9263"/>
                    <a:pt x="4599" y="9144"/>
                  </a:cubicBezTo>
                  <a:cubicBezTo>
                    <a:pt x="4477" y="9079"/>
                    <a:pt x="4348" y="9010"/>
                    <a:pt x="4182" y="8956"/>
                  </a:cubicBezTo>
                  <a:cubicBezTo>
                    <a:pt x="3459" y="8052"/>
                    <a:pt x="3067" y="6924"/>
                    <a:pt x="3078" y="5770"/>
                  </a:cubicBezTo>
                  <a:cubicBezTo>
                    <a:pt x="3082" y="5307"/>
                    <a:pt x="3149" y="4847"/>
                    <a:pt x="3280" y="4403"/>
                  </a:cubicBezTo>
                  <a:cubicBezTo>
                    <a:pt x="3318" y="4275"/>
                    <a:pt x="3295" y="4141"/>
                    <a:pt x="3215" y="4036"/>
                  </a:cubicBezTo>
                  <a:cubicBezTo>
                    <a:pt x="3137" y="3930"/>
                    <a:pt x="3016" y="3870"/>
                    <a:pt x="2883" y="3870"/>
                  </a:cubicBezTo>
                  <a:lnTo>
                    <a:pt x="1720" y="3870"/>
                  </a:lnTo>
                  <a:lnTo>
                    <a:pt x="1720" y="792"/>
                  </a:lnTo>
                  <a:lnTo>
                    <a:pt x="5801" y="792"/>
                  </a:lnTo>
                  <a:cubicBezTo>
                    <a:pt x="5916" y="792"/>
                    <a:pt x="6011" y="699"/>
                    <a:pt x="6011" y="584"/>
                  </a:cubicBezTo>
                  <a:cubicBezTo>
                    <a:pt x="6011" y="465"/>
                    <a:pt x="5916" y="373"/>
                    <a:pt x="5801" y="373"/>
                  </a:cubicBezTo>
                  <a:lnTo>
                    <a:pt x="1710" y="373"/>
                  </a:lnTo>
                  <a:cubicBezTo>
                    <a:pt x="1669" y="160"/>
                    <a:pt x="1482" y="1"/>
                    <a:pt x="12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05;p53">
              <a:extLst>
                <a:ext uri="{FF2B5EF4-FFF2-40B4-BE49-F238E27FC236}">
                  <a16:creationId xmlns:a16="http://schemas.microsoft.com/office/drawing/2014/main" id="{32BCB09F-8111-ADB3-8C5D-BC2AD62831A9}"/>
                </a:ext>
              </a:extLst>
            </p:cNvPr>
            <p:cNvSpPr/>
            <p:nvPr/>
          </p:nvSpPr>
          <p:spPr>
            <a:xfrm>
              <a:off x="8204385" y="1596387"/>
              <a:ext cx="50886" cy="50823"/>
            </a:xfrm>
            <a:custGeom>
              <a:avLst/>
              <a:gdLst/>
              <a:ahLst/>
              <a:cxnLst/>
              <a:rect l="l" t="t" r="r" b="b"/>
              <a:pathLst>
                <a:path w="1632" h="1630" extrusionOk="0">
                  <a:moveTo>
                    <a:pt x="815" y="421"/>
                  </a:moveTo>
                  <a:cubicBezTo>
                    <a:pt x="1034" y="421"/>
                    <a:pt x="1210" y="596"/>
                    <a:pt x="1210" y="815"/>
                  </a:cubicBezTo>
                  <a:cubicBezTo>
                    <a:pt x="1210" y="1032"/>
                    <a:pt x="1034" y="1209"/>
                    <a:pt x="815" y="1209"/>
                  </a:cubicBezTo>
                  <a:cubicBezTo>
                    <a:pt x="814" y="1209"/>
                    <a:pt x="813" y="1209"/>
                    <a:pt x="812" y="1209"/>
                  </a:cubicBezTo>
                  <a:cubicBezTo>
                    <a:pt x="597" y="1209"/>
                    <a:pt x="421" y="1031"/>
                    <a:pt x="421" y="815"/>
                  </a:cubicBezTo>
                  <a:cubicBezTo>
                    <a:pt x="421" y="596"/>
                    <a:pt x="599" y="421"/>
                    <a:pt x="815" y="421"/>
                  </a:cubicBezTo>
                  <a:close/>
                  <a:moveTo>
                    <a:pt x="815" y="0"/>
                  </a:moveTo>
                  <a:cubicBezTo>
                    <a:pt x="367" y="0"/>
                    <a:pt x="1" y="365"/>
                    <a:pt x="1" y="815"/>
                  </a:cubicBezTo>
                  <a:cubicBezTo>
                    <a:pt x="1" y="1265"/>
                    <a:pt x="365" y="1629"/>
                    <a:pt x="815" y="1629"/>
                  </a:cubicBezTo>
                  <a:cubicBezTo>
                    <a:pt x="1265" y="1629"/>
                    <a:pt x="1632" y="1265"/>
                    <a:pt x="1632" y="815"/>
                  </a:cubicBezTo>
                  <a:cubicBezTo>
                    <a:pt x="1632" y="365"/>
                    <a:pt x="126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724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5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E259277-04B5-B431-BCD9-9FE724B424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11447D-8D07-1FA6-4507-A41088F30CBB}"/>
              </a:ext>
            </a:extLst>
          </p:cNvPr>
          <p:cNvSpPr txBox="1"/>
          <p:nvPr/>
        </p:nvSpPr>
        <p:spPr>
          <a:xfrm>
            <a:off x="0" y="9559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¿Por qué hay estabilización en la generación de energía renovable?</a:t>
            </a:r>
            <a:endParaRPr lang="es-ES" dirty="0">
              <a:latin typeface="Encode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B33512D-56D0-9294-E6B5-F3E09CB5F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" b="-1"/>
          <a:stretch/>
        </p:blipFill>
        <p:spPr>
          <a:xfrm>
            <a:off x="2513461" y="1549764"/>
            <a:ext cx="7165078" cy="355696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92F1B86-9F53-0AE3-B246-18487636C708}"/>
              </a:ext>
            </a:extLst>
          </p:cNvPr>
          <p:cNvSpPr txBox="1"/>
          <p:nvPr/>
        </p:nvSpPr>
        <p:spPr>
          <a:xfrm>
            <a:off x="838198" y="5443343"/>
            <a:ext cx="978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Existe estacionalidad en la generación de energía renovable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793E25-051E-79B3-5EB5-47F1DC9A634F}"/>
              </a:ext>
            </a:extLst>
          </p:cNvPr>
          <p:cNvSpPr txBox="1"/>
          <p:nvPr/>
        </p:nvSpPr>
        <p:spPr>
          <a:xfrm>
            <a:off x="838198" y="5892116"/>
            <a:ext cx="1067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La generación de energía solar es significativa a partir de 2020 y contribuye en mayor medida a estabilizar</a:t>
            </a:r>
          </a:p>
        </p:txBody>
      </p:sp>
    </p:spTree>
    <p:extLst>
      <p:ext uri="{BB962C8B-B14F-4D97-AF65-F5344CB8AC3E}">
        <p14:creationId xmlns:p14="http://schemas.microsoft.com/office/powerpoint/2010/main" val="294030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2D195BD-D36F-3FD6-198B-805A0C0138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084479-F038-B011-FA29-DEA09BBB2924}"/>
              </a:ext>
            </a:extLst>
          </p:cNvPr>
          <p:cNvSpPr txBox="1"/>
          <p:nvPr/>
        </p:nvSpPr>
        <p:spPr>
          <a:xfrm>
            <a:off x="0" y="9559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¿Por qué hay un aumento significativo en la producción de energía solar?</a:t>
            </a:r>
            <a:endParaRPr lang="es-ES" dirty="0">
              <a:latin typeface="Encode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F0BA4C-FD92-0682-9B86-ACC4D83AE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56" y="1839463"/>
            <a:ext cx="8152219" cy="271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43F4C0F-DC00-07BB-5AD3-69242619C871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2019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A7225E-9C4B-9260-600F-280C5C2AC2E5}"/>
              </a:ext>
            </a:extLst>
          </p:cNvPr>
          <p:cNvSpPr txBox="1"/>
          <p:nvPr/>
        </p:nvSpPr>
        <p:spPr>
          <a:xfrm>
            <a:off x="4600576" y="534172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potencia </a:t>
            </a:r>
            <a:r>
              <a:rPr lang="es-ES" sz="2000" b="1" dirty="0">
                <a:solidFill>
                  <a:srgbClr val="FFC000"/>
                </a:solidFill>
                <a:latin typeface="Encode Sans"/>
              </a:rPr>
              <a:t>solar</a:t>
            </a:r>
            <a:r>
              <a:rPr lang="es-ES" sz="2000" dirty="0">
                <a:latin typeface="Encode Sans"/>
              </a:rPr>
              <a:t> instalada se dispara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90358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3CE0132-AF0A-0F67-A323-380B75CC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77" y="3821878"/>
            <a:ext cx="7709573" cy="25698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EC7239-4854-ABD9-7903-48E5E6A8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76" y="957580"/>
            <a:ext cx="7709574" cy="256813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801D314-2C20-DFB5-9FCA-F4241703BC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548A5F7-31CA-F480-4837-003400DF44B7}"/>
              </a:ext>
            </a:extLst>
          </p:cNvPr>
          <p:cNvSpPr txBox="1"/>
          <p:nvPr/>
        </p:nvSpPr>
        <p:spPr>
          <a:xfrm>
            <a:off x="64212" y="2056982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1CE7E6-74E3-318F-E082-A8CAD98BDBEE}"/>
              </a:ext>
            </a:extLst>
          </p:cNvPr>
          <p:cNvSpPr txBox="1"/>
          <p:nvPr/>
        </p:nvSpPr>
        <p:spPr>
          <a:xfrm>
            <a:off x="64212" y="492214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sp>
        <p:nvSpPr>
          <p:cNvPr id="6" name="Google Shape;808;p73">
            <a:extLst>
              <a:ext uri="{FF2B5EF4-FFF2-40B4-BE49-F238E27FC236}">
                <a16:creationId xmlns:a16="http://schemas.microsoft.com/office/drawing/2014/main" id="{46E6E776-E7E2-82B9-9355-A567AB67293E}"/>
              </a:ext>
            </a:extLst>
          </p:cNvPr>
          <p:cNvSpPr txBox="1">
            <a:spLocks/>
          </p:cNvSpPr>
          <p:nvPr/>
        </p:nvSpPr>
        <p:spPr>
          <a:xfrm>
            <a:off x="9328051" y="3876788"/>
            <a:ext cx="2954216" cy="52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Encode Sans"/>
              </a:rPr>
              <a:t>+20</a:t>
            </a:r>
            <a:r>
              <a:rPr lang="en" sz="2400" kern="0" dirty="0">
                <a:solidFill>
                  <a:srgbClr val="FFC000"/>
                </a:solidFill>
              </a:rPr>
              <a:t>.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Encode Sans"/>
              </a:rPr>
              <a:t>000 MW</a:t>
            </a:r>
            <a:r>
              <a:rPr kumimoji="0" lang="en" sz="2400" b="1" i="0" u="none" strike="noStrike" kern="0" cap="none" spc="0" normalizeH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Encode Sans"/>
              </a:rPr>
              <a:t> (+</a:t>
            </a:r>
            <a:r>
              <a:rPr lang="en" sz="2400" kern="0" dirty="0">
                <a:solidFill>
                  <a:srgbClr val="FFC000"/>
                </a:solidFill>
              </a:rPr>
              <a:t>285%)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sym typeface="Encode Sans"/>
            </a:endParaRPr>
          </a:p>
        </p:txBody>
      </p:sp>
      <p:grpSp>
        <p:nvGrpSpPr>
          <p:cNvPr id="24" name="Google Shape;1034;p53">
            <a:extLst>
              <a:ext uri="{FF2B5EF4-FFF2-40B4-BE49-F238E27FC236}">
                <a16:creationId xmlns:a16="http://schemas.microsoft.com/office/drawing/2014/main" id="{48556C5B-AD89-1EC3-4011-C224D17612FE}"/>
              </a:ext>
            </a:extLst>
          </p:cNvPr>
          <p:cNvGrpSpPr/>
          <p:nvPr/>
        </p:nvGrpSpPr>
        <p:grpSpPr>
          <a:xfrm>
            <a:off x="10339156" y="2950619"/>
            <a:ext cx="932007" cy="829856"/>
            <a:chOff x="4730466" y="4166305"/>
            <a:chExt cx="447090" cy="428133"/>
          </a:xfrm>
        </p:grpSpPr>
        <p:sp>
          <p:nvSpPr>
            <p:cNvPr id="25" name="Google Shape;1035;p53">
              <a:extLst>
                <a:ext uri="{FF2B5EF4-FFF2-40B4-BE49-F238E27FC236}">
                  <a16:creationId xmlns:a16="http://schemas.microsoft.com/office/drawing/2014/main" id="{C2180025-F107-A85D-2ECB-094FECD259C5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36;p53">
              <a:extLst>
                <a:ext uri="{FF2B5EF4-FFF2-40B4-BE49-F238E27FC236}">
                  <a16:creationId xmlns:a16="http://schemas.microsoft.com/office/drawing/2014/main" id="{8DCE65DE-F9E5-3D3F-59EF-70E0E89D3F72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37;p53">
              <a:extLst>
                <a:ext uri="{FF2B5EF4-FFF2-40B4-BE49-F238E27FC236}">
                  <a16:creationId xmlns:a16="http://schemas.microsoft.com/office/drawing/2014/main" id="{2C13771A-5334-F373-62B1-DB122B15BC19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8;p53">
              <a:extLst>
                <a:ext uri="{FF2B5EF4-FFF2-40B4-BE49-F238E27FC236}">
                  <a16:creationId xmlns:a16="http://schemas.microsoft.com/office/drawing/2014/main" id="{665D1175-9135-CA27-1026-570A7BC8FD04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9;p53">
              <a:extLst>
                <a:ext uri="{FF2B5EF4-FFF2-40B4-BE49-F238E27FC236}">
                  <a16:creationId xmlns:a16="http://schemas.microsoft.com/office/drawing/2014/main" id="{51F393C7-F962-31AD-C37D-FF2E077C6B62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40;p53">
              <a:extLst>
                <a:ext uri="{FF2B5EF4-FFF2-40B4-BE49-F238E27FC236}">
                  <a16:creationId xmlns:a16="http://schemas.microsoft.com/office/drawing/2014/main" id="{712E303D-FAA9-048F-DB3D-71532677857D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1;p53">
              <a:extLst>
                <a:ext uri="{FF2B5EF4-FFF2-40B4-BE49-F238E27FC236}">
                  <a16:creationId xmlns:a16="http://schemas.microsoft.com/office/drawing/2014/main" id="{4CADA838-7F5E-7D36-6533-B93956F567DD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2;p53">
              <a:extLst>
                <a:ext uri="{FF2B5EF4-FFF2-40B4-BE49-F238E27FC236}">
                  <a16:creationId xmlns:a16="http://schemas.microsoft.com/office/drawing/2014/main" id="{73BD03F6-12B1-D6D2-DBC2-38815E80F484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3;p53">
              <a:extLst>
                <a:ext uri="{FF2B5EF4-FFF2-40B4-BE49-F238E27FC236}">
                  <a16:creationId xmlns:a16="http://schemas.microsoft.com/office/drawing/2014/main" id="{9DB3B484-4485-152D-0D2A-61CE0B2C60D4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6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27;p54">
            <a:extLst>
              <a:ext uri="{FF2B5EF4-FFF2-40B4-BE49-F238E27FC236}">
                <a16:creationId xmlns:a16="http://schemas.microsoft.com/office/drawing/2014/main" id="{A53A2886-2E7F-AAC9-2C02-D33D832A0DDB}"/>
              </a:ext>
            </a:extLst>
          </p:cNvPr>
          <p:cNvSpPr txBox="1">
            <a:spLocks/>
          </p:cNvSpPr>
          <p:nvPr/>
        </p:nvSpPr>
        <p:spPr>
          <a:xfrm>
            <a:off x="1452585" y="158111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01</a:t>
            </a:r>
          </a:p>
        </p:txBody>
      </p:sp>
      <p:sp>
        <p:nvSpPr>
          <p:cNvPr id="49" name="Google Shape;428;p54">
            <a:extLst>
              <a:ext uri="{FF2B5EF4-FFF2-40B4-BE49-F238E27FC236}">
                <a16:creationId xmlns:a16="http://schemas.microsoft.com/office/drawing/2014/main" id="{FC4292A8-C7DC-6CE1-36E3-2C4EC12E60DA}"/>
              </a:ext>
            </a:extLst>
          </p:cNvPr>
          <p:cNvSpPr txBox="1">
            <a:spLocks/>
          </p:cNvSpPr>
          <p:nvPr/>
        </p:nvSpPr>
        <p:spPr>
          <a:xfrm>
            <a:off x="2623934" y="1515364"/>
            <a:ext cx="3353741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ncode Sans"/>
                <a:sym typeface="Encode Sans"/>
              </a:rPr>
              <a:t>Generación de energía en España</a:t>
            </a:r>
          </a:p>
        </p:txBody>
      </p:sp>
      <p:sp>
        <p:nvSpPr>
          <p:cNvPr id="51" name="Google Shape;430;p54">
            <a:extLst>
              <a:ext uri="{FF2B5EF4-FFF2-40B4-BE49-F238E27FC236}">
                <a16:creationId xmlns:a16="http://schemas.microsoft.com/office/drawing/2014/main" id="{735A7723-0140-63AC-4AC8-5875B978CDFA}"/>
              </a:ext>
            </a:extLst>
          </p:cNvPr>
          <p:cNvSpPr txBox="1">
            <a:spLocks/>
          </p:cNvSpPr>
          <p:nvPr/>
        </p:nvSpPr>
        <p:spPr>
          <a:xfrm>
            <a:off x="1452585" y="39610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03</a:t>
            </a:r>
          </a:p>
        </p:txBody>
      </p:sp>
      <p:sp>
        <p:nvSpPr>
          <p:cNvPr id="52" name="Google Shape;431;p54">
            <a:extLst>
              <a:ext uri="{FF2B5EF4-FFF2-40B4-BE49-F238E27FC236}">
                <a16:creationId xmlns:a16="http://schemas.microsoft.com/office/drawing/2014/main" id="{0DA62AEE-DFA9-6CB9-D09A-10CC2B6EA20E}"/>
              </a:ext>
            </a:extLst>
          </p:cNvPr>
          <p:cNvSpPr txBox="1">
            <a:spLocks/>
          </p:cNvSpPr>
          <p:nvPr/>
        </p:nvSpPr>
        <p:spPr>
          <a:xfrm>
            <a:off x="2623934" y="3895344"/>
            <a:ext cx="3192663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lang="es-ES" kern="0" dirty="0">
                <a:solidFill>
                  <a:srgbClr val="000000"/>
                </a:solidFill>
              </a:rPr>
              <a:t>Condiciones meteorológicas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54" name="Google Shape;433;p54">
            <a:extLst>
              <a:ext uri="{FF2B5EF4-FFF2-40B4-BE49-F238E27FC236}">
                <a16:creationId xmlns:a16="http://schemas.microsoft.com/office/drawing/2014/main" id="{4F851CDB-7629-E6DD-A255-F5C75DA599B1}"/>
              </a:ext>
            </a:extLst>
          </p:cNvPr>
          <p:cNvSpPr txBox="1">
            <a:spLocks/>
          </p:cNvSpPr>
          <p:nvPr/>
        </p:nvSpPr>
        <p:spPr>
          <a:xfrm>
            <a:off x="1452585" y="2738749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02</a:t>
            </a:r>
          </a:p>
        </p:txBody>
      </p:sp>
      <p:sp>
        <p:nvSpPr>
          <p:cNvPr id="55" name="Google Shape;434;p54">
            <a:extLst>
              <a:ext uri="{FF2B5EF4-FFF2-40B4-BE49-F238E27FC236}">
                <a16:creationId xmlns:a16="http://schemas.microsoft.com/office/drawing/2014/main" id="{BA7D3FC6-EFDF-BF05-FF8B-50A8C5AB2B11}"/>
              </a:ext>
            </a:extLst>
          </p:cNvPr>
          <p:cNvSpPr txBox="1">
            <a:spLocks/>
          </p:cNvSpPr>
          <p:nvPr/>
        </p:nvSpPr>
        <p:spPr>
          <a:xfrm>
            <a:off x="2623934" y="2672999"/>
            <a:ext cx="4417395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ncode Sans"/>
                <a:sym typeface="Encode Sans"/>
              </a:rPr>
              <a:t>Generación de energía renovable en España</a:t>
            </a:r>
          </a:p>
        </p:txBody>
      </p:sp>
      <p:sp>
        <p:nvSpPr>
          <p:cNvPr id="60" name="Google Shape;439;p54">
            <a:extLst>
              <a:ext uri="{FF2B5EF4-FFF2-40B4-BE49-F238E27FC236}">
                <a16:creationId xmlns:a16="http://schemas.microsoft.com/office/drawing/2014/main" id="{22368D66-B446-06F9-8BEC-ADC3E8BD47A1}"/>
              </a:ext>
            </a:extLst>
          </p:cNvPr>
          <p:cNvSpPr/>
          <p:nvPr/>
        </p:nvSpPr>
        <p:spPr>
          <a:xfrm>
            <a:off x="2519160" y="158114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440;p54">
            <a:extLst>
              <a:ext uri="{FF2B5EF4-FFF2-40B4-BE49-F238E27FC236}">
                <a16:creationId xmlns:a16="http://schemas.microsoft.com/office/drawing/2014/main" id="{FFCF346F-84D9-CD1F-D883-E7D2BB53A0B5}"/>
              </a:ext>
            </a:extLst>
          </p:cNvPr>
          <p:cNvSpPr/>
          <p:nvPr/>
        </p:nvSpPr>
        <p:spPr>
          <a:xfrm>
            <a:off x="2519160" y="396112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441;p54">
            <a:extLst>
              <a:ext uri="{FF2B5EF4-FFF2-40B4-BE49-F238E27FC236}">
                <a16:creationId xmlns:a16="http://schemas.microsoft.com/office/drawing/2014/main" id="{B4D9CC63-D86A-D159-92A1-53D91992B790}"/>
              </a:ext>
            </a:extLst>
          </p:cNvPr>
          <p:cNvSpPr/>
          <p:nvPr/>
        </p:nvSpPr>
        <p:spPr>
          <a:xfrm>
            <a:off x="2519160" y="273877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C1677CDB-AE5F-0EEC-B9E4-67BEC49CE9AC}"/>
              </a:ext>
            </a:extLst>
          </p:cNvPr>
          <p:cNvSpPr txBox="1"/>
          <p:nvPr/>
        </p:nvSpPr>
        <p:spPr>
          <a:xfrm>
            <a:off x="2785012" y="3055034"/>
            <a:ext cx="425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Evolución del mix energético renovable </a:t>
            </a:r>
          </a:p>
          <a:p>
            <a:r>
              <a:rPr lang="es-ES" sz="1400" dirty="0">
                <a:latin typeface="Encode Sans"/>
              </a:rPr>
              <a:t>- Potencia instalada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BEAE9FE-CE2C-5060-437E-40ABF3590C4F}"/>
              </a:ext>
            </a:extLst>
          </p:cNvPr>
          <p:cNvSpPr txBox="1"/>
          <p:nvPr/>
        </p:nvSpPr>
        <p:spPr>
          <a:xfrm>
            <a:off x="2626857" y="1885312"/>
            <a:ext cx="320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Evolución del mix energético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01881F03-F6D2-5FCE-6392-7D6561F76BDF}"/>
              </a:ext>
            </a:extLst>
          </p:cNvPr>
          <p:cNvSpPr txBox="1"/>
          <p:nvPr/>
        </p:nvSpPr>
        <p:spPr>
          <a:xfrm>
            <a:off x="2623934" y="4232844"/>
            <a:ext cx="484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Principales factores meteorológicos</a:t>
            </a:r>
          </a:p>
          <a:p>
            <a:r>
              <a:rPr lang="es-ES" sz="1400" dirty="0">
                <a:latin typeface="Encode Sans"/>
              </a:rPr>
              <a:t>- Localización y principales plantas de producción renovable</a:t>
            </a:r>
          </a:p>
        </p:txBody>
      </p:sp>
    </p:spTree>
    <p:extLst>
      <p:ext uri="{BB962C8B-B14F-4D97-AF65-F5344CB8AC3E}">
        <p14:creationId xmlns:p14="http://schemas.microsoft.com/office/powerpoint/2010/main" val="32263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4" grpId="0"/>
      <p:bldP spid="55" grpId="0"/>
      <p:bldP spid="61" grpId="0" animBg="1"/>
      <p:bldP spid="62" grpId="0" animBg="1"/>
      <p:bldP spid="64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pic>
        <p:nvPicPr>
          <p:cNvPr id="2" name="Google Shape;480;p39">
            <a:extLst>
              <a:ext uri="{FF2B5EF4-FFF2-40B4-BE49-F238E27FC236}">
                <a16:creationId xmlns:a16="http://schemas.microsoft.com/office/drawing/2014/main" id="{6745FB65-01F8-7091-6690-42C1CE76EB4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5634" b="5626"/>
          <a:stretch/>
        </p:blipFill>
        <p:spPr>
          <a:xfrm>
            <a:off x="6436900" y="1508700"/>
            <a:ext cx="3246000" cy="192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oogle Shape;481;p39">
            <a:extLst>
              <a:ext uri="{FF2B5EF4-FFF2-40B4-BE49-F238E27FC236}">
                <a16:creationId xmlns:a16="http://schemas.microsoft.com/office/drawing/2014/main" id="{9B068DE1-8086-6C08-4B31-F4DCA72B868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5634" b="5626"/>
          <a:stretch/>
        </p:blipFill>
        <p:spPr>
          <a:xfrm>
            <a:off x="2002180" y="1508700"/>
            <a:ext cx="3246000" cy="192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Los orígenes del viento y y su influencia en los globos aerostáticos">
            <a:extLst>
              <a:ext uri="{FF2B5EF4-FFF2-40B4-BE49-F238E27FC236}">
                <a16:creationId xmlns:a16="http://schemas.microsoft.com/office/drawing/2014/main" id="{15520FBB-49EA-9535-1FEE-0009286A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201" y="4098036"/>
            <a:ext cx="3479597" cy="2174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2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493948-7B10-614A-7FEA-56C0E892844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¿Qué factores meteorológicos afectan a la generación de energía renovable?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EF66C7-1A9F-A319-760A-F07871CC78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C356C8-D9C4-EF8E-4D25-1BD120C2557D}"/>
              </a:ext>
            </a:extLst>
          </p:cNvPr>
          <p:cNvSpPr txBox="1"/>
          <p:nvPr/>
        </p:nvSpPr>
        <p:spPr>
          <a:xfrm>
            <a:off x="4261104" y="2542032"/>
            <a:ext cx="29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¿TERMINAR?</a:t>
            </a:r>
          </a:p>
        </p:txBody>
      </p:sp>
    </p:spTree>
    <p:extLst>
      <p:ext uri="{BB962C8B-B14F-4D97-AF65-F5344CB8AC3E}">
        <p14:creationId xmlns:p14="http://schemas.microsoft.com/office/powerpoint/2010/main" val="289340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9BA9E1-BD86-63A4-ABE9-DF925E0B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88" y="1325063"/>
            <a:ext cx="6400013" cy="48000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C493948-7B10-614A-7FEA-56C0E892844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donde se acumula mas precipitación de lluvia?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EF66C7-1A9F-A319-760A-F07871CC78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DAEA30F-474A-7B00-4981-BC12797FA4D6}"/>
              </a:ext>
            </a:extLst>
          </p:cNvPr>
          <p:cNvSpPr/>
          <p:nvPr/>
        </p:nvSpPr>
        <p:spPr>
          <a:xfrm>
            <a:off x="3493477" y="2331720"/>
            <a:ext cx="2889035" cy="9319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C633243-7097-15A9-65E6-BC24FAF51F8F}"/>
              </a:ext>
            </a:extLst>
          </p:cNvPr>
          <p:cNvSpPr/>
          <p:nvPr/>
        </p:nvSpPr>
        <p:spPr>
          <a:xfrm rot="19999179">
            <a:off x="4122112" y="2987641"/>
            <a:ext cx="1851609" cy="8178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DCB7738-EFF4-A08C-C9AD-B5751CF2F718}"/>
              </a:ext>
            </a:extLst>
          </p:cNvPr>
          <p:cNvSpPr txBox="1"/>
          <p:nvPr/>
        </p:nvSpPr>
        <p:spPr>
          <a:xfrm>
            <a:off x="728478" y="3263403"/>
            <a:ext cx="2545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Mayormente en…</a:t>
            </a:r>
            <a:endParaRPr lang="es-ES" sz="2400" dirty="0">
              <a:latin typeface="Encode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580809-8F03-966B-74D1-0B3532BCD03F}"/>
              </a:ext>
            </a:extLst>
          </p:cNvPr>
          <p:cNvSpPr txBox="1"/>
          <p:nvPr/>
        </p:nvSpPr>
        <p:spPr>
          <a:xfrm>
            <a:off x="8213567" y="3186459"/>
            <a:ext cx="3878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…</a:t>
            </a:r>
            <a:r>
              <a:rPr lang="es-ES" sz="2000" dirty="0">
                <a:latin typeface="Encode Sans"/>
              </a:rPr>
              <a:t>Por esas regiones discurren los ríos Miño, Duero y Tajo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048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B7E8708B-16AF-AEA0-B7F3-9AB8F765EF54}"/>
              </a:ext>
            </a:extLst>
          </p:cNvPr>
          <p:cNvGrpSpPr/>
          <p:nvPr/>
        </p:nvGrpSpPr>
        <p:grpSpPr>
          <a:xfrm>
            <a:off x="4855464" y="1472185"/>
            <a:ext cx="7338999" cy="5385816"/>
            <a:chOff x="2074985" y="2727448"/>
            <a:chExt cx="5354164" cy="3786216"/>
          </a:xfrm>
        </p:grpSpPr>
        <p:pic>
          <p:nvPicPr>
            <p:cNvPr id="1028" name="Picture 4" descr="Mapa de España Gratuito [DESCARGA GRATIS] - La GIStería">
              <a:extLst>
                <a:ext uri="{FF2B5EF4-FFF2-40B4-BE49-F238E27FC236}">
                  <a16:creationId xmlns:a16="http://schemas.microsoft.com/office/drawing/2014/main" id="{02A3F569-FC22-19A5-BA2E-27C64FE25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4985" y="2727448"/>
              <a:ext cx="5354164" cy="378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6387191D-697E-3886-A59D-F4FADC272AB9}"/>
                </a:ext>
              </a:extLst>
            </p:cNvPr>
            <p:cNvSpPr/>
            <p:nvPr/>
          </p:nvSpPr>
          <p:spPr>
            <a:xfrm>
              <a:off x="2074985" y="5635840"/>
              <a:ext cx="1948375" cy="877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6494108D-B64B-7938-0875-13BE82AFF3DA}"/>
                </a:ext>
              </a:extLst>
            </p:cNvPr>
            <p:cNvSpPr/>
            <p:nvPr/>
          </p:nvSpPr>
          <p:spPr>
            <a:xfrm>
              <a:off x="6390718" y="4160519"/>
              <a:ext cx="1038431" cy="768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Principales plantas de producción de energía hidráulica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0637341-384B-D135-70E9-46C748F961D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0F0335-82F6-660D-316A-4E0237D5F06B}"/>
              </a:ext>
            </a:extLst>
          </p:cNvPr>
          <p:cNvSpPr txBox="1"/>
          <p:nvPr/>
        </p:nvSpPr>
        <p:spPr>
          <a:xfrm>
            <a:off x="6590080" y="2441986"/>
            <a:ext cx="1025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Encode Sans"/>
              </a:rPr>
              <a:t>Central de Aldeadávila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99E5274-2353-FE82-5F57-95C7E6552E5B}"/>
              </a:ext>
            </a:extLst>
          </p:cNvPr>
          <p:cNvSpPr txBox="1"/>
          <p:nvPr/>
        </p:nvSpPr>
        <p:spPr>
          <a:xfrm>
            <a:off x="190927" y="2087813"/>
            <a:ext cx="5941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5"/>
                </a:solidFill>
                <a:latin typeface="Encode Sans"/>
              </a:rPr>
              <a:t>1. </a:t>
            </a:r>
            <a:r>
              <a:rPr lang="es-ES" sz="2000" kern="0" dirty="0">
                <a:solidFill>
                  <a:schemeClr val="accent5"/>
                </a:solidFill>
              </a:rPr>
              <a:t>Central de Aldeadávila (Salamanca) 	</a:t>
            </a:r>
            <a:r>
              <a:rPr lang="en" sz="2000" b="1" kern="0" dirty="0">
                <a:solidFill>
                  <a:schemeClr val="accent5"/>
                </a:solidFill>
              </a:rPr>
              <a:t>1.243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19B996A-1B11-06D9-BB82-24C2E31581A5}"/>
              </a:ext>
            </a:extLst>
          </p:cNvPr>
          <p:cNvSpPr txBox="1"/>
          <p:nvPr/>
        </p:nvSpPr>
        <p:spPr>
          <a:xfrm>
            <a:off x="176672" y="3031515"/>
            <a:ext cx="5941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5"/>
                </a:solidFill>
                <a:latin typeface="Encode Sans"/>
              </a:rPr>
              <a:t>2. Central </a:t>
            </a:r>
            <a:r>
              <a:rPr lang="es-ES" sz="2000" kern="0" dirty="0">
                <a:solidFill>
                  <a:schemeClr val="accent5"/>
                </a:solidFill>
              </a:rPr>
              <a:t>José María de Oriol (Cáceres)	   </a:t>
            </a:r>
            <a:r>
              <a:rPr lang="en" sz="2000" b="1" kern="0" dirty="0">
                <a:solidFill>
                  <a:schemeClr val="accent5"/>
                </a:solidFill>
              </a:rPr>
              <a:t>957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7" name="Google Shape;1497;p61">
            <a:extLst>
              <a:ext uri="{FF2B5EF4-FFF2-40B4-BE49-F238E27FC236}">
                <a16:creationId xmlns:a16="http://schemas.microsoft.com/office/drawing/2014/main" id="{BED53932-4AE3-7CAC-CF6B-8FB7EC904613}"/>
              </a:ext>
            </a:extLst>
          </p:cNvPr>
          <p:cNvSpPr/>
          <p:nvPr/>
        </p:nvSpPr>
        <p:spPr>
          <a:xfrm flipH="1">
            <a:off x="7302696" y="3505322"/>
            <a:ext cx="269142" cy="39399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7C7854-9B95-4564-A9D8-D8776AA3D5B4}"/>
              </a:ext>
            </a:extLst>
          </p:cNvPr>
          <p:cNvSpPr txBox="1"/>
          <p:nvPr/>
        </p:nvSpPr>
        <p:spPr>
          <a:xfrm>
            <a:off x="7530783" y="3222618"/>
            <a:ext cx="10937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Encode Sans"/>
              </a:rPr>
              <a:t>Central José María de Oriol</a:t>
            </a:r>
          </a:p>
        </p:txBody>
      </p:sp>
      <p:sp>
        <p:nvSpPr>
          <p:cNvPr id="19" name="Google Shape;1497;p61">
            <a:extLst>
              <a:ext uri="{FF2B5EF4-FFF2-40B4-BE49-F238E27FC236}">
                <a16:creationId xmlns:a16="http://schemas.microsoft.com/office/drawing/2014/main" id="{9CA1E667-D222-AA54-B725-665B83EA71BC}"/>
              </a:ext>
            </a:extLst>
          </p:cNvPr>
          <p:cNvSpPr/>
          <p:nvPr/>
        </p:nvSpPr>
        <p:spPr>
          <a:xfrm flipH="1">
            <a:off x="7573812" y="2635303"/>
            <a:ext cx="269142" cy="39399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497;p61">
            <a:extLst>
              <a:ext uri="{FF2B5EF4-FFF2-40B4-BE49-F238E27FC236}">
                <a16:creationId xmlns:a16="http://schemas.microsoft.com/office/drawing/2014/main" id="{7BA15A7D-5287-EC46-8FCF-F3A30BA7946D}"/>
              </a:ext>
            </a:extLst>
          </p:cNvPr>
          <p:cNvSpPr/>
          <p:nvPr/>
        </p:nvSpPr>
        <p:spPr>
          <a:xfrm flipH="1">
            <a:off x="7455555" y="2748175"/>
            <a:ext cx="269142" cy="39399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13B21FE-1405-3BCA-CC48-05B36FC920FC}"/>
              </a:ext>
            </a:extLst>
          </p:cNvPr>
          <p:cNvSpPr txBox="1"/>
          <p:nvPr/>
        </p:nvSpPr>
        <p:spPr>
          <a:xfrm>
            <a:off x="7615911" y="2257091"/>
            <a:ext cx="839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Encode Sans"/>
              </a:rPr>
              <a:t>Central de Villarino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F2F8F28-3430-BFB0-FA41-27EF755CE26F}"/>
              </a:ext>
            </a:extLst>
          </p:cNvPr>
          <p:cNvSpPr txBox="1"/>
          <p:nvPr/>
        </p:nvSpPr>
        <p:spPr>
          <a:xfrm>
            <a:off x="176672" y="3969968"/>
            <a:ext cx="5993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5"/>
                </a:solidFill>
                <a:latin typeface="Encode Sans"/>
              </a:rPr>
              <a:t>3. </a:t>
            </a:r>
            <a:r>
              <a:rPr lang="es-ES" sz="2000" kern="0" dirty="0">
                <a:solidFill>
                  <a:schemeClr val="accent5"/>
                </a:solidFill>
              </a:rPr>
              <a:t>Central de Villarino (Salamanca)		   </a:t>
            </a:r>
            <a:r>
              <a:rPr lang="en" sz="2000" b="1" kern="0" dirty="0">
                <a:solidFill>
                  <a:schemeClr val="accent5"/>
                </a:solidFill>
              </a:rPr>
              <a:t>857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65945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17" grpId="0" animBg="1"/>
      <p:bldP spid="18" grpId="0"/>
      <p:bldP spid="19" grpId="0" animBg="1"/>
      <p:bldP spid="8" grpId="0" animBg="1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25BD283-62F3-DAC5-1A74-C508A489E1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2D1DE2-1497-27A0-A081-985C123D2C8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con mayor velocidad media del viento?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52D775-1E66-82D1-D022-3B010FC4D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38" y="1178759"/>
            <a:ext cx="6412524" cy="48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6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56D3F27-9F2F-0192-1B28-2C131FA18C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81F7DF-B1F0-CF04-8762-809E111CE651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Principales comunidades productoras de energía eólica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9D026BA-911B-ECB5-BD23-00D4A51BF3A0}"/>
              </a:ext>
            </a:extLst>
          </p:cNvPr>
          <p:cNvSpPr txBox="1"/>
          <p:nvPr/>
        </p:nvSpPr>
        <p:spPr>
          <a:xfrm>
            <a:off x="167711" y="182835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kern="0" dirty="0">
                <a:solidFill>
                  <a:schemeClr val="accent2"/>
                </a:solidFill>
                <a:latin typeface="Encode Sans"/>
              </a:rPr>
              <a:t>1. </a:t>
            </a:r>
            <a:r>
              <a:rPr lang="es-ES" sz="2000" b="1" kern="0" dirty="0">
                <a:solidFill>
                  <a:schemeClr val="accent2"/>
                </a:solidFill>
              </a:rPr>
              <a:t>Castilla y León</a:t>
            </a:r>
            <a:r>
              <a:rPr lang="en" sz="2000" b="1" kern="0" dirty="0">
                <a:solidFill>
                  <a:schemeClr val="accent2"/>
                </a:solidFill>
              </a:rPr>
              <a:t> 			6.622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FF9619-DB62-30DE-FE09-313932EC8300}"/>
              </a:ext>
            </a:extLst>
          </p:cNvPr>
          <p:cNvSpPr txBox="1"/>
          <p:nvPr/>
        </p:nvSpPr>
        <p:spPr>
          <a:xfrm>
            <a:off x="167711" y="253799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kern="0" dirty="0">
                <a:solidFill>
                  <a:schemeClr val="accent2"/>
                </a:solidFill>
                <a:latin typeface="Encode Sans"/>
              </a:rPr>
              <a:t>2. </a:t>
            </a:r>
            <a:r>
              <a:rPr lang="es-ES" sz="2000" b="1" kern="0" dirty="0">
                <a:solidFill>
                  <a:schemeClr val="accent2"/>
                </a:solidFill>
              </a:rPr>
              <a:t>Aragón</a:t>
            </a:r>
            <a:r>
              <a:rPr lang="en" sz="2000" b="1" kern="0" dirty="0">
                <a:solidFill>
                  <a:schemeClr val="accent2"/>
                </a:solidFill>
              </a:rPr>
              <a:t> 			5.230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E7AAD0-1895-D9B6-EADA-8C606E44D800}"/>
              </a:ext>
            </a:extLst>
          </p:cNvPr>
          <p:cNvSpPr txBox="1"/>
          <p:nvPr/>
        </p:nvSpPr>
        <p:spPr>
          <a:xfrm>
            <a:off x="167711" y="3244518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kern="0" dirty="0">
                <a:solidFill>
                  <a:schemeClr val="accent2"/>
                </a:solidFill>
                <a:latin typeface="Encode Sans"/>
              </a:rPr>
              <a:t>3. </a:t>
            </a:r>
            <a:r>
              <a:rPr lang="es-ES" sz="2000" b="1" kern="0" dirty="0">
                <a:solidFill>
                  <a:schemeClr val="accent2"/>
                </a:solidFill>
              </a:rPr>
              <a:t>Castilla-La Mancha</a:t>
            </a:r>
            <a:r>
              <a:rPr lang="en" sz="2000" b="1" kern="0" dirty="0">
                <a:solidFill>
                  <a:schemeClr val="accent2"/>
                </a:solidFill>
              </a:rPr>
              <a:t> 		4.876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sym typeface="Encode Sans"/>
            </a:endParaRPr>
          </a:p>
        </p:txBody>
      </p:sp>
      <p:grpSp>
        <p:nvGrpSpPr>
          <p:cNvPr id="41" name="Google Shape;1131;p44">
            <a:extLst>
              <a:ext uri="{FF2B5EF4-FFF2-40B4-BE49-F238E27FC236}">
                <a16:creationId xmlns:a16="http://schemas.microsoft.com/office/drawing/2014/main" id="{3A165090-6C21-354C-6240-EC4296248824}"/>
              </a:ext>
            </a:extLst>
          </p:cNvPr>
          <p:cNvGrpSpPr/>
          <p:nvPr/>
        </p:nvGrpSpPr>
        <p:grpSpPr>
          <a:xfrm>
            <a:off x="3595335" y="5294012"/>
            <a:ext cx="1113825" cy="1208058"/>
            <a:chOff x="6398012" y="6798614"/>
            <a:chExt cx="846546" cy="863484"/>
          </a:xfrm>
        </p:grpSpPr>
        <p:sp>
          <p:nvSpPr>
            <p:cNvPr id="42" name="Google Shape;1132;p44">
              <a:extLst>
                <a:ext uri="{FF2B5EF4-FFF2-40B4-BE49-F238E27FC236}">
                  <a16:creationId xmlns:a16="http://schemas.microsoft.com/office/drawing/2014/main" id="{161957CE-D2B1-89ED-D8E2-0813E345BC0E}"/>
                </a:ext>
              </a:extLst>
            </p:cNvPr>
            <p:cNvSpPr/>
            <p:nvPr/>
          </p:nvSpPr>
          <p:spPr>
            <a:xfrm>
              <a:off x="6398346" y="6799020"/>
              <a:ext cx="845699" cy="863078"/>
            </a:xfrm>
            <a:custGeom>
              <a:avLst/>
              <a:gdLst/>
              <a:ahLst/>
              <a:cxnLst/>
              <a:rect l="l" t="t" r="r" b="b"/>
              <a:pathLst>
                <a:path w="14598" h="14898" extrusionOk="0">
                  <a:moveTo>
                    <a:pt x="9941" y="7434"/>
                  </a:moveTo>
                  <a:cubicBezTo>
                    <a:pt x="9981" y="7464"/>
                    <a:pt x="10024" y="7489"/>
                    <a:pt x="10076" y="7507"/>
                  </a:cubicBezTo>
                  <a:lnTo>
                    <a:pt x="10021" y="8874"/>
                  </a:lnTo>
                  <a:cubicBezTo>
                    <a:pt x="9800" y="8721"/>
                    <a:pt x="9569" y="8564"/>
                    <a:pt x="9342" y="8407"/>
                  </a:cubicBezTo>
                  <a:cubicBezTo>
                    <a:pt x="9222" y="8324"/>
                    <a:pt x="9102" y="8238"/>
                    <a:pt x="8989" y="8152"/>
                  </a:cubicBezTo>
                  <a:cubicBezTo>
                    <a:pt x="9023" y="8134"/>
                    <a:pt x="9056" y="8119"/>
                    <a:pt x="9087" y="8100"/>
                  </a:cubicBezTo>
                  <a:cubicBezTo>
                    <a:pt x="9213" y="8026"/>
                    <a:pt x="9333" y="7950"/>
                    <a:pt x="9440" y="7870"/>
                  </a:cubicBezTo>
                  <a:cubicBezTo>
                    <a:pt x="9548" y="7787"/>
                    <a:pt x="9649" y="7707"/>
                    <a:pt x="9738" y="7627"/>
                  </a:cubicBezTo>
                  <a:cubicBezTo>
                    <a:pt x="9815" y="7563"/>
                    <a:pt x="9880" y="7495"/>
                    <a:pt x="9941" y="7434"/>
                  </a:cubicBezTo>
                  <a:close/>
                  <a:moveTo>
                    <a:pt x="6565" y="7624"/>
                  </a:moveTo>
                  <a:cubicBezTo>
                    <a:pt x="6651" y="7710"/>
                    <a:pt x="6750" y="7802"/>
                    <a:pt x="6857" y="7894"/>
                  </a:cubicBezTo>
                  <a:cubicBezTo>
                    <a:pt x="6983" y="8008"/>
                    <a:pt x="7121" y="8122"/>
                    <a:pt x="7275" y="8232"/>
                  </a:cubicBezTo>
                  <a:cubicBezTo>
                    <a:pt x="7330" y="8272"/>
                    <a:pt x="7382" y="8315"/>
                    <a:pt x="7441" y="8352"/>
                  </a:cubicBezTo>
                  <a:cubicBezTo>
                    <a:pt x="7361" y="8401"/>
                    <a:pt x="7284" y="8457"/>
                    <a:pt x="7210" y="8506"/>
                  </a:cubicBezTo>
                  <a:cubicBezTo>
                    <a:pt x="6968" y="8675"/>
                    <a:pt x="6750" y="8837"/>
                    <a:pt x="6559" y="8976"/>
                  </a:cubicBezTo>
                  <a:cubicBezTo>
                    <a:pt x="6513" y="9009"/>
                    <a:pt x="6467" y="9040"/>
                    <a:pt x="6424" y="9074"/>
                  </a:cubicBezTo>
                  <a:lnTo>
                    <a:pt x="6375" y="7725"/>
                  </a:lnTo>
                  <a:cubicBezTo>
                    <a:pt x="6442" y="7701"/>
                    <a:pt x="6507" y="7664"/>
                    <a:pt x="6565" y="7624"/>
                  </a:cubicBezTo>
                  <a:close/>
                  <a:moveTo>
                    <a:pt x="6061" y="0"/>
                  </a:moveTo>
                  <a:cubicBezTo>
                    <a:pt x="6061" y="0"/>
                    <a:pt x="6000" y="439"/>
                    <a:pt x="5929" y="1097"/>
                  </a:cubicBezTo>
                  <a:cubicBezTo>
                    <a:pt x="5893" y="1425"/>
                    <a:pt x="5853" y="1806"/>
                    <a:pt x="5813" y="2218"/>
                  </a:cubicBezTo>
                  <a:cubicBezTo>
                    <a:pt x="5770" y="2626"/>
                    <a:pt x="5739" y="3066"/>
                    <a:pt x="5705" y="3502"/>
                  </a:cubicBezTo>
                  <a:cubicBezTo>
                    <a:pt x="5687" y="3723"/>
                    <a:pt x="5662" y="3941"/>
                    <a:pt x="5638" y="4156"/>
                  </a:cubicBezTo>
                  <a:cubicBezTo>
                    <a:pt x="5610" y="4371"/>
                    <a:pt x="5585" y="4583"/>
                    <a:pt x="5582" y="4789"/>
                  </a:cubicBezTo>
                  <a:cubicBezTo>
                    <a:pt x="5579" y="4992"/>
                    <a:pt x="5595" y="5191"/>
                    <a:pt x="5616" y="5379"/>
                  </a:cubicBezTo>
                  <a:cubicBezTo>
                    <a:pt x="5641" y="5569"/>
                    <a:pt x="5668" y="5744"/>
                    <a:pt x="5702" y="5910"/>
                  </a:cubicBezTo>
                  <a:cubicBezTo>
                    <a:pt x="5730" y="6048"/>
                    <a:pt x="5760" y="6180"/>
                    <a:pt x="5791" y="6297"/>
                  </a:cubicBezTo>
                  <a:cubicBezTo>
                    <a:pt x="5518" y="6417"/>
                    <a:pt x="5330" y="6690"/>
                    <a:pt x="5330" y="7010"/>
                  </a:cubicBezTo>
                  <a:cubicBezTo>
                    <a:pt x="5330" y="7040"/>
                    <a:pt x="5330" y="7065"/>
                    <a:pt x="5333" y="7093"/>
                  </a:cubicBezTo>
                  <a:cubicBezTo>
                    <a:pt x="5214" y="7123"/>
                    <a:pt x="5088" y="7163"/>
                    <a:pt x="4953" y="7209"/>
                  </a:cubicBezTo>
                  <a:cubicBezTo>
                    <a:pt x="4796" y="7262"/>
                    <a:pt x="4627" y="7323"/>
                    <a:pt x="4449" y="7400"/>
                  </a:cubicBezTo>
                  <a:cubicBezTo>
                    <a:pt x="4274" y="7474"/>
                    <a:pt x="4096" y="7563"/>
                    <a:pt x="3920" y="7664"/>
                  </a:cubicBezTo>
                  <a:cubicBezTo>
                    <a:pt x="3742" y="7768"/>
                    <a:pt x="3570" y="7894"/>
                    <a:pt x="3398" y="8026"/>
                  </a:cubicBezTo>
                  <a:cubicBezTo>
                    <a:pt x="3226" y="8155"/>
                    <a:pt x="3048" y="8288"/>
                    <a:pt x="2864" y="8410"/>
                  </a:cubicBezTo>
                  <a:cubicBezTo>
                    <a:pt x="2498" y="8659"/>
                    <a:pt x="2136" y="8902"/>
                    <a:pt x="1801" y="9142"/>
                  </a:cubicBezTo>
                  <a:cubicBezTo>
                    <a:pt x="1463" y="9381"/>
                    <a:pt x="1153" y="9608"/>
                    <a:pt x="883" y="9799"/>
                  </a:cubicBezTo>
                  <a:cubicBezTo>
                    <a:pt x="348" y="10189"/>
                    <a:pt x="1" y="10459"/>
                    <a:pt x="1" y="10459"/>
                  </a:cubicBezTo>
                  <a:lnTo>
                    <a:pt x="16" y="10487"/>
                  </a:lnTo>
                  <a:lnTo>
                    <a:pt x="56" y="10561"/>
                  </a:lnTo>
                  <a:cubicBezTo>
                    <a:pt x="56" y="10561"/>
                    <a:pt x="468" y="10392"/>
                    <a:pt x="1070" y="10124"/>
                  </a:cubicBezTo>
                  <a:cubicBezTo>
                    <a:pt x="1374" y="9992"/>
                    <a:pt x="1724" y="9833"/>
                    <a:pt x="2099" y="9661"/>
                  </a:cubicBezTo>
                  <a:cubicBezTo>
                    <a:pt x="2477" y="9492"/>
                    <a:pt x="2870" y="9301"/>
                    <a:pt x="3266" y="9108"/>
                  </a:cubicBezTo>
                  <a:cubicBezTo>
                    <a:pt x="3466" y="9013"/>
                    <a:pt x="3666" y="8923"/>
                    <a:pt x="3865" y="8840"/>
                  </a:cubicBezTo>
                  <a:cubicBezTo>
                    <a:pt x="4065" y="8754"/>
                    <a:pt x="4261" y="8665"/>
                    <a:pt x="4443" y="8567"/>
                  </a:cubicBezTo>
                  <a:cubicBezTo>
                    <a:pt x="4624" y="8466"/>
                    <a:pt x="4787" y="8355"/>
                    <a:pt x="4937" y="8241"/>
                  </a:cubicBezTo>
                  <a:cubicBezTo>
                    <a:pt x="5091" y="8128"/>
                    <a:pt x="5229" y="8014"/>
                    <a:pt x="5355" y="7904"/>
                  </a:cubicBezTo>
                  <a:cubicBezTo>
                    <a:pt x="5462" y="7811"/>
                    <a:pt x="5561" y="7719"/>
                    <a:pt x="5644" y="7633"/>
                  </a:cubicBezTo>
                  <a:cubicBezTo>
                    <a:pt x="5702" y="7676"/>
                    <a:pt x="5764" y="7710"/>
                    <a:pt x="5831" y="7738"/>
                  </a:cubicBezTo>
                  <a:lnTo>
                    <a:pt x="5585" y="14299"/>
                  </a:lnTo>
                  <a:lnTo>
                    <a:pt x="5008" y="14299"/>
                  </a:lnTo>
                  <a:lnTo>
                    <a:pt x="5008" y="14898"/>
                  </a:lnTo>
                  <a:lnTo>
                    <a:pt x="7207" y="14898"/>
                  </a:lnTo>
                  <a:lnTo>
                    <a:pt x="7207" y="14299"/>
                  </a:lnTo>
                  <a:lnTo>
                    <a:pt x="6624" y="14299"/>
                  </a:lnTo>
                  <a:lnTo>
                    <a:pt x="6439" y="9332"/>
                  </a:lnTo>
                  <a:cubicBezTo>
                    <a:pt x="6519" y="9295"/>
                    <a:pt x="6605" y="9258"/>
                    <a:pt x="6697" y="9218"/>
                  </a:cubicBezTo>
                  <a:cubicBezTo>
                    <a:pt x="6912" y="9123"/>
                    <a:pt x="7161" y="9013"/>
                    <a:pt x="7425" y="8890"/>
                  </a:cubicBezTo>
                  <a:cubicBezTo>
                    <a:pt x="7588" y="8816"/>
                    <a:pt x="7757" y="8736"/>
                    <a:pt x="7929" y="8656"/>
                  </a:cubicBezTo>
                  <a:cubicBezTo>
                    <a:pt x="8064" y="8721"/>
                    <a:pt x="8206" y="8782"/>
                    <a:pt x="8347" y="8844"/>
                  </a:cubicBezTo>
                  <a:cubicBezTo>
                    <a:pt x="8546" y="8926"/>
                    <a:pt x="8749" y="9016"/>
                    <a:pt x="8946" y="9111"/>
                  </a:cubicBezTo>
                  <a:cubicBezTo>
                    <a:pt x="9302" y="9280"/>
                    <a:pt x="9655" y="9455"/>
                    <a:pt x="9999" y="9611"/>
                  </a:cubicBezTo>
                  <a:lnTo>
                    <a:pt x="9901" y="12189"/>
                  </a:lnTo>
                  <a:lnTo>
                    <a:pt x="9486" y="12189"/>
                  </a:lnTo>
                  <a:lnTo>
                    <a:pt x="9486" y="12613"/>
                  </a:lnTo>
                  <a:lnTo>
                    <a:pt x="11050" y="12613"/>
                  </a:lnTo>
                  <a:lnTo>
                    <a:pt x="11050" y="12189"/>
                  </a:lnTo>
                  <a:lnTo>
                    <a:pt x="10635" y="12189"/>
                  </a:lnTo>
                  <a:lnTo>
                    <a:pt x="10546" y="9863"/>
                  </a:lnTo>
                  <a:lnTo>
                    <a:pt x="10546" y="9863"/>
                  </a:lnTo>
                  <a:cubicBezTo>
                    <a:pt x="10758" y="9962"/>
                    <a:pt x="10955" y="10048"/>
                    <a:pt x="11136" y="10124"/>
                  </a:cubicBezTo>
                  <a:cubicBezTo>
                    <a:pt x="11738" y="10392"/>
                    <a:pt x="12150" y="10561"/>
                    <a:pt x="12150" y="10561"/>
                  </a:cubicBezTo>
                  <a:lnTo>
                    <a:pt x="12199" y="10475"/>
                  </a:lnTo>
                  <a:cubicBezTo>
                    <a:pt x="12199" y="10475"/>
                    <a:pt x="11849" y="10207"/>
                    <a:pt x="11314" y="9814"/>
                  </a:cubicBezTo>
                  <a:cubicBezTo>
                    <a:pt x="11081" y="9645"/>
                    <a:pt x="10813" y="9449"/>
                    <a:pt x="10525" y="9243"/>
                  </a:cubicBezTo>
                  <a:lnTo>
                    <a:pt x="10460" y="7520"/>
                  </a:lnTo>
                  <a:cubicBezTo>
                    <a:pt x="10509" y="7498"/>
                    <a:pt x="10555" y="7477"/>
                    <a:pt x="10592" y="7446"/>
                  </a:cubicBezTo>
                  <a:cubicBezTo>
                    <a:pt x="10654" y="7507"/>
                    <a:pt x="10724" y="7572"/>
                    <a:pt x="10801" y="7643"/>
                  </a:cubicBezTo>
                  <a:cubicBezTo>
                    <a:pt x="10890" y="7722"/>
                    <a:pt x="10988" y="7802"/>
                    <a:pt x="11096" y="7885"/>
                  </a:cubicBezTo>
                  <a:cubicBezTo>
                    <a:pt x="11204" y="7965"/>
                    <a:pt x="11323" y="8045"/>
                    <a:pt x="11449" y="8116"/>
                  </a:cubicBezTo>
                  <a:cubicBezTo>
                    <a:pt x="11575" y="8186"/>
                    <a:pt x="11713" y="8248"/>
                    <a:pt x="11858" y="8306"/>
                  </a:cubicBezTo>
                  <a:cubicBezTo>
                    <a:pt x="11999" y="8367"/>
                    <a:pt x="12140" y="8429"/>
                    <a:pt x="12282" y="8500"/>
                  </a:cubicBezTo>
                  <a:cubicBezTo>
                    <a:pt x="12567" y="8632"/>
                    <a:pt x="12844" y="8770"/>
                    <a:pt x="13111" y="8890"/>
                  </a:cubicBezTo>
                  <a:cubicBezTo>
                    <a:pt x="13378" y="9013"/>
                    <a:pt x="13630" y="9123"/>
                    <a:pt x="13842" y="9221"/>
                  </a:cubicBezTo>
                  <a:cubicBezTo>
                    <a:pt x="14272" y="9409"/>
                    <a:pt x="14564" y="9529"/>
                    <a:pt x="14564" y="9529"/>
                  </a:cubicBezTo>
                  <a:lnTo>
                    <a:pt x="14598" y="9467"/>
                  </a:lnTo>
                  <a:cubicBezTo>
                    <a:pt x="14598" y="9467"/>
                    <a:pt x="14349" y="9274"/>
                    <a:pt x="13968" y="8997"/>
                  </a:cubicBezTo>
                  <a:cubicBezTo>
                    <a:pt x="13787" y="8844"/>
                    <a:pt x="13566" y="8681"/>
                    <a:pt x="13326" y="8515"/>
                  </a:cubicBezTo>
                  <a:cubicBezTo>
                    <a:pt x="13090" y="8340"/>
                    <a:pt x="12828" y="8168"/>
                    <a:pt x="12570" y="7990"/>
                  </a:cubicBezTo>
                  <a:cubicBezTo>
                    <a:pt x="12438" y="7904"/>
                    <a:pt x="12319" y="7811"/>
                    <a:pt x="12190" y="7719"/>
                  </a:cubicBezTo>
                  <a:cubicBezTo>
                    <a:pt x="12067" y="7627"/>
                    <a:pt x="11944" y="7535"/>
                    <a:pt x="11818" y="7461"/>
                  </a:cubicBezTo>
                  <a:cubicBezTo>
                    <a:pt x="11692" y="7388"/>
                    <a:pt x="11563" y="7323"/>
                    <a:pt x="11440" y="7274"/>
                  </a:cubicBezTo>
                  <a:cubicBezTo>
                    <a:pt x="11317" y="7219"/>
                    <a:pt x="11200" y="7173"/>
                    <a:pt x="11084" y="7136"/>
                  </a:cubicBezTo>
                  <a:cubicBezTo>
                    <a:pt x="10988" y="7102"/>
                    <a:pt x="10896" y="7074"/>
                    <a:pt x="10813" y="7053"/>
                  </a:cubicBezTo>
                  <a:cubicBezTo>
                    <a:pt x="10816" y="7034"/>
                    <a:pt x="10816" y="7016"/>
                    <a:pt x="10816" y="6991"/>
                  </a:cubicBezTo>
                  <a:cubicBezTo>
                    <a:pt x="10816" y="6767"/>
                    <a:pt x="10678" y="6570"/>
                    <a:pt x="10482" y="6484"/>
                  </a:cubicBezTo>
                  <a:cubicBezTo>
                    <a:pt x="10503" y="6405"/>
                    <a:pt x="10528" y="6312"/>
                    <a:pt x="10546" y="6217"/>
                  </a:cubicBezTo>
                  <a:cubicBezTo>
                    <a:pt x="10571" y="6101"/>
                    <a:pt x="10592" y="5975"/>
                    <a:pt x="10608" y="5839"/>
                  </a:cubicBezTo>
                  <a:cubicBezTo>
                    <a:pt x="10626" y="5707"/>
                    <a:pt x="10635" y="5563"/>
                    <a:pt x="10635" y="5419"/>
                  </a:cubicBezTo>
                  <a:cubicBezTo>
                    <a:pt x="10632" y="5271"/>
                    <a:pt x="10617" y="5124"/>
                    <a:pt x="10601" y="4970"/>
                  </a:cubicBezTo>
                  <a:cubicBezTo>
                    <a:pt x="10580" y="4817"/>
                    <a:pt x="10565" y="4663"/>
                    <a:pt x="10555" y="4503"/>
                  </a:cubicBezTo>
                  <a:cubicBezTo>
                    <a:pt x="10531" y="4193"/>
                    <a:pt x="10509" y="3883"/>
                    <a:pt x="10482" y="3591"/>
                  </a:cubicBezTo>
                  <a:cubicBezTo>
                    <a:pt x="10454" y="3299"/>
                    <a:pt x="10426" y="3026"/>
                    <a:pt x="10405" y="2792"/>
                  </a:cubicBezTo>
                  <a:cubicBezTo>
                    <a:pt x="10356" y="2322"/>
                    <a:pt x="10313" y="2012"/>
                    <a:pt x="10313" y="2012"/>
                  </a:cubicBezTo>
                  <a:lnTo>
                    <a:pt x="10239" y="2012"/>
                  </a:lnTo>
                  <a:cubicBezTo>
                    <a:pt x="10239" y="2012"/>
                    <a:pt x="10196" y="2322"/>
                    <a:pt x="10144" y="2792"/>
                  </a:cubicBezTo>
                  <a:cubicBezTo>
                    <a:pt x="10116" y="3026"/>
                    <a:pt x="10088" y="3299"/>
                    <a:pt x="10064" y="3591"/>
                  </a:cubicBezTo>
                  <a:cubicBezTo>
                    <a:pt x="10033" y="3883"/>
                    <a:pt x="10009" y="4193"/>
                    <a:pt x="9987" y="4503"/>
                  </a:cubicBezTo>
                  <a:cubicBezTo>
                    <a:pt x="9975" y="4663"/>
                    <a:pt x="9956" y="4817"/>
                    <a:pt x="9935" y="4970"/>
                  </a:cubicBezTo>
                  <a:cubicBezTo>
                    <a:pt x="9916" y="5124"/>
                    <a:pt x="9901" y="5271"/>
                    <a:pt x="9898" y="5419"/>
                  </a:cubicBezTo>
                  <a:cubicBezTo>
                    <a:pt x="9898" y="5563"/>
                    <a:pt x="9904" y="5707"/>
                    <a:pt x="9920" y="5839"/>
                  </a:cubicBezTo>
                  <a:cubicBezTo>
                    <a:pt x="9935" y="5975"/>
                    <a:pt x="9956" y="6101"/>
                    <a:pt x="9978" y="6217"/>
                  </a:cubicBezTo>
                  <a:cubicBezTo>
                    <a:pt x="9996" y="6316"/>
                    <a:pt x="10021" y="6408"/>
                    <a:pt x="10042" y="6494"/>
                  </a:cubicBezTo>
                  <a:cubicBezTo>
                    <a:pt x="9852" y="6577"/>
                    <a:pt x="9717" y="6773"/>
                    <a:pt x="9717" y="6997"/>
                  </a:cubicBezTo>
                  <a:cubicBezTo>
                    <a:pt x="9717" y="7016"/>
                    <a:pt x="9717" y="7037"/>
                    <a:pt x="9720" y="7059"/>
                  </a:cubicBezTo>
                  <a:cubicBezTo>
                    <a:pt x="9637" y="7080"/>
                    <a:pt x="9548" y="7108"/>
                    <a:pt x="9453" y="7139"/>
                  </a:cubicBezTo>
                  <a:cubicBezTo>
                    <a:pt x="9336" y="7179"/>
                    <a:pt x="9219" y="7222"/>
                    <a:pt x="9096" y="7274"/>
                  </a:cubicBezTo>
                  <a:cubicBezTo>
                    <a:pt x="8973" y="7326"/>
                    <a:pt x="8841" y="7388"/>
                    <a:pt x="8719" y="7461"/>
                  </a:cubicBezTo>
                  <a:cubicBezTo>
                    <a:pt x="8599" y="7535"/>
                    <a:pt x="8482" y="7618"/>
                    <a:pt x="8362" y="7707"/>
                  </a:cubicBezTo>
                  <a:cubicBezTo>
                    <a:pt x="8338" y="7692"/>
                    <a:pt x="8316" y="7676"/>
                    <a:pt x="8288" y="7661"/>
                  </a:cubicBezTo>
                  <a:cubicBezTo>
                    <a:pt x="8113" y="7557"/>
                    <a:pt x="7932" y="7467"/>
                    <a:pt x="7760" y="7397"/>
                  </a:cubicBezTo>
                  <a:cubicBezTo>
                    <a:pt x="7585" y="7320"/>
                    <a:pt x="7416" y="7259"/>
                    <a:pt x="7256" y="7203"/>
                  </a:cubicBezTo>
                  <a:cubicBezTo>
                    <a:pt x="7121" y="7157"/>
                    <a:pt x="6992" y="7120"/>
                    <a:pt x="6872" y="7090"/>
                  </a:cubicBezTo>
                  <a:cubicBezTo>
                    <a:pt x="6875" y="7062"/>
                    <a:pt x="6875" y="7031"/>
                    <a:pt x="6875" y="7004"/>
                  </a:cubicBezTo>
                  <a:cubicBezTo>
                    <a:pt x="6875" y="6684"/>
                    <a:pt x="6679" y="6411"/>
                    <a:pt x="6402" y="6291"/>
                  </a:cubicBezTo>
                  <a:cubicBezTo>
                    <a:pt x="6433" y="6174"/>
                    <a:pt x="6464" y="6048"/>
                    <a:pt x="6495" y="5910"/>
                  </a:cubicBezTo>
                  <a:cubicBezTo>
                    <a:pt x="6531" y="5744"/>
                    <a:pt x="6556" y="5569"/>
                    <a:pt x="6581" y="5379"/>
                  </a:cubicBezTo>
                  <a:cubicBezTo>
                    <a:pt x="6602" y="5191"/>
                    <a:pt x="6621" y="4992"/>
                    <a:pt x="6621" y="4789"/>
                  </a:cubicBezTo>
                  <a:cubicBezTo>
                    <a:pt x="6614" y="4586"/>
                    <a:pt x="6596" y="4371"/>
                    <a:pt x="6568" y="4156"/>
                  </a:cubicBezTo>
                  <a:cubicBezTo>
                    <a:pt x="6544" y="3941"/>
                    <a:pt x="6519" y="3723"/>
                    <a:pt x="6504" y="3502"/>
                  </a:cubicBezTo>
                  <a:cubicBezTo>
                    <a:pt x="6470" y="3066"/>
                    <a:pt x="6442" y="2626"/>
                    <a:pt x="6399" y="2218"/>
                  </a:cubicBezTo>
                  <a:cubicBezTo>
                    <a:pt x="6366" y="1806"/>
                    <a:pt x="6323" y="1422"/>
                    <a:pt x="6289" y="1097"/>
                  </a:cubicBezTo>
                  <a:cubicBezTo>
                    <a:pt x="6218" y="439"/>
                    <a:pt x="6163" y="0"/>
                    <a:pt x="6163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133;p44">
              <a:extLst>
                <a:ext uri="{FF2B5EF4-FFF2-40B4-BE49-F238E27FC236}">
                  <a16:creationId xmlns:a16="http://schemas.microsoft.com/office/drawing/2014/main" id="{CF88855B-8314-0621-0286-D45A2E0EA827}"/>
                </a:ext>
              </a:extLst>
            </p:cNvPr>
            <p:cNvSpPr/>
            <p:nvPr/>
          </p:nvSpPr>
          <p:spPr>
            <a:xfrm>
              <a:off x="6971176" y="7191729"/>
              <a:ext cx="43623" cy="324828"/>
            </a:xfrm>
            <a:custGeom>
              <a:avLst/>
              <a:gdLst/>
              <a:ahLst/>
              <a:cxnLst/>
              <a:rect l="l" t="t" r="r" b="b"/>
              <a:pathLst>
                <a:path w="753" h="5607" extrusionOk="0">
                  <a:moveTo>
                    <a:pt x="212" y="0"/>
                  </a:moveTo>
                  <a:lnTo>
                    <a:pt x="0" y="5606"/>
                  </a:lnTo>
                  <a:lnTo>
                    <a:pt x="753" y="5606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134;p44">
              <a:extLst>
                <a:ext uri="{FF2B5EF4-FFF2-40B4-BE49-F238E27FC236}">
                  <a16:creationId xmlns:a16="http://schemas.microsoft.com/office/drawing/2014/main" id="{A175C675-7840-766E-5D6D-7DB489B68216}"/>
                </a:ext>
              </a:extLst>
            </p:cNvPr>
            <p:cNvSpPr/>
            <p:nvPr/>
          </p:nvSpPr>
          <p:spPr>
            <a:xfrm>
              <a:off x="6992726" y="7202040"/>
              <a:ext cx="251833" cy="147786"/>
            </a:xfrm>
            <a:custGeom>
              <a:avLst/>
              <a:gdLst/>
              <a:ahLst/>
              <a:cxnLst/>
              <a:rect l="l" t="t" r="r" b="b"/>
              <a:pathLst>
                <a:path w="4347" h="2551" extrusionOk="0">
                  <a:moveTo>
                    <a:pt x="28" y="1"/>
                  </a:moveTo>
                  <a:lnTo>
                    <a:pt x="0" y="59"/>
                  </a:lnTo>
                  <a:cubicBezTo>
                    <a:pt x="0" y="59"/>
                    <a:pt x="46" y="136"/>
                    <a:pt x="138" y="246"/>
                  </a:cubicBezTo>
                  <a:cubicBezTo>
                    <a:pt x="184" y="302"/>
                    <a:pt x="243" y="369"/>
                    <a:pt x="313" y="440"/>
                  </a:cubicBezTo>
                  <a:cubicBezTo>
                    <a:pt x="381" y="510"/>
                    <a:pt x="461" y="587"/>
                    <a:pt x="550" y="664"/>
                  </a:cubicBezTo>
                  <a:cubicBezTo>
                    <a:pt x="639" y="747"/>
                    <a:pt x="737" y="827"/>
                    <a:pt x="845" y="907"/>
                  </a:cubicBezTo>
                  <a:cubicBezTo>
                    <a:pt x="952" y="990"/>
                    <a:pt x="1072" y="1066"/>
                    <a:pt x="1198" y="1137"/>
                  </a:cubicBezTo>
                  <a:cubicBezTo>
                    <a:pt x="1327" y="1208"/>
                    <a:pt x="1465" y="1269"/>
                    <a:pt x="1607" y="1331"/>
                  </a:cubicBezTo>
                  <a:cubicBezTo>
                    <a:pt x="1748" y="1392"/>
                    <a:pt x="1889" y="1453"/>
                    <a:pt x="2034" y="1521"/>
                  </a:cubicBezTo>
                  <a:cubicBezTo>
                    <a:pt x="2313" y="1656"/>
                    <a:pt x="2593" y="1794"/>
                    <a:pt x="2863" y="1914"/>
                  </a:cubicBezTo>
                  <a:cubicBezTo>
                    <a:pt x="3127" y="2037"/>
                    <a:pt x="3376" y="2148"/>
                    <a:pt x="3591" y="2243"/>
                  </a:cubicBezTo>
                  <a:cubicBezTo>
                    <a:pt x="4021" y="2430"/>
                    <a:pt x="4313" y="2550"/>
                    <a:pt x="4313" y="2550"/>
                  </a:cubicBezTo>
                  <a:lnTo>
                    <a:pt x="4347" y="2489"/>
                  </a:lnTo>
                  <a:cubicBezTo>
                    <a:pt x="4347" y="2489"/>
                    <a:pt x="4098" y="2298"/>
                    <a:pt x="3717" y="2022"/>
                  </a:cubicBezTo>
                  <a:cubicBezTo>
                    <a:pt x="3530" y="1883"/>
                    <a:pt x="3308" y="1721"/>
                    <a:pt x="3069" y="1552"/>
                  </a:cubicBezTo>
                  <a:cubicBezTo>
                    <a:pt x="2832" y="1380"/>
                    <a:pt x="2571" y="1208"/>
                    <a:pt x="2313" y="1030"/>
                  </a:cubicBezTo>
                  <a:cubicBezTo>
                    <a:pt x="2181" y="940"/>
                    <a:pt x="2055" y="848"/>
                    <a:pt x="1932" y="756"/>
                  </a:cubicBezTo>
                  <a:cubicBezTo>
                    <a:pt x="1806" y="664"/>
                    <a:pt x="1686" y="572"/>
                    <a:pt x="1561" y="501"/>
                  </a:cubicBezTo>
                  <a:cubicBezTo>
                    <a:pt x="1435" y="427"/>
                    <a:pt x="1306" y="366"/>
                    <a:pt x="1183" y="311"/>
                  </a:cubicBezTo>
                  <a:cubicBezTo>
                    <a:pt x="1060" y="259"/>
                    <a:pt x="937" y="212"/>
                    <a:pt x="826" y="173"/>
                  </a:cubicBezTo>
                  <a:cubicBezTo>
                    <a:pt x="716" y="136"/>
                    <a:pt x="608" y="105"/>
                    <a:pt x="513" y="80"/>
                  </a:cubicBezTo>
                  <a:cubicBezTo>
                    <a:pt x="415" y="56"/>
                    <a:pt x="332" y="40"/>
                    <a:pt x="258" y="28"/>
                  </a:cubicBezTo>
                  <a:cubicBezTo>
                    <a:pt x="117" y="7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135;p44">
              <a:extLst>
                <a:ext uri="{FF2B5EF4-FFF2-40B4-BE49-F238E27FC236}">
                  <a16:creationId xmlns:a16="http://schemas.microsoft.com/office/drawing/2014/main" id="{D46844E2-9178-4A4E-39D0-E2567199BEDD}"/>
                </a:ext>
              </a:extLst>
            </p:cNvPr>
            <p:cNvSpPr/>
            <p:nvPr/>
          </p:nvSpPr>
          <p:spPr>
            <a:xfrm>
              <a:off x="6742351" y="7202388"/>
              <a:ext cx="251833" cy="147786"/>
            </a:xfrm>
            <a:custGeom>
              <a:avLst/>
              <a:gdLst/>
              <a:ahLst/>
              <a:cxnLst/>
              <a:rect l="l" t="t" r="r" b="b"/>
              <a:pathLst>
                <a:path w="4347" h="2551" extrusionOk="0">
                  <a:moveTo>
                    <a:pt x="4319" y="1"/>
                  </a:moveTo>
                  <a:cubicBezTo>
                    <a:pt x="4319" y="1"/>
                    <a:pt x="4230" y="4"/>
                    <a:pt x="4089" y="25"/>
                  </a:cubicBezTo>
                  <a:cubicBezTo>
                    <a:pt x="4015" y="38"/>
                    <a:pt x="3932" y="53"/>
                    <a:pt x="3837" y="81"/>
                  </a:cubicBezTo>
                  <a:cubicBezTo>
                    <a:pt x="3738" y="102"/>
                    <a:pt x="3631" y="133"/>
                    <a:pt x="3520" y="173"/>
                  </a:cubicBezTo>
                  <a:cubicBezTo>
                    <a:pt x="3407" y="210"/>
                    <a:pt x="3287" y="256"/>
                    <a:pt x="3164" y="311"/>
                  </a:cubicBezTo>
                  <a:cubicBezTo>
                    <a:pt x="3041" y="360"/>
                    <a:pt x="2915" y="425"/>
                    <a:pt x="2786" y="498"/>
                  </a:cubicBezTo>
                  <a:cubicBezTo>
                    <a:pt x="2660" y="572"/>
                    <a:pt x="2537" y="664"/>
                    <a:pt x="2415" y="756"/>
                  </a:cubicBezTo>
                  <a:cubicBezTo>
                    <a:pt x="2292" y="848"/>
                    <a:pt x="2166" y="941"/>
                    <a:pt x="2040" y="1027"/>
                  </a:cubicBezTo>
                  <a:cubicBezTo>
                    <a:pt x="1782" y="1205"/>
                    <a:pt x="1521" y="1377"/>
                    <a:pt x="1281" y="1552"/>
                  </a:cubicBezTo>
                  <a:cubicBezTo>
                    <a:pt x="1042" y="1718"/>
                    <a:pt x="817" y="1881"/>
                    <a:pt x="630" y="2019"/>
                  </a:cubicBezTo>
                  <a:cubicBezTo>
                    <a:pt x="249" y="2295"/>
                    <a:pt x="0" y="2486"/>
                    <a:pt x="0" y="2486"/>
                  </a:cubicBezTo>
                  <a:lnTo>
                    <a:pt x="34" y="2550"/>
                  </a:lnTo>
                  <a:cubicBezTo>
                    <a:pt x="34" y="2550"/>
                    <a:pt x="326" y="2430"/>
                    <a:pt x="756" y="2243"/>
                  </a:cubicBezTo>
                  <a:cubicBezTo>
                    <a:pt x="968" y="2145"/>
                    <a:pt x="1220" y="2034"/>
                    <a:pt x="1487" y="1911"/>
                  </a:cubicBezTo>
                  <a:cubicBezTo>
                    <a:pt x="1754" y="1791"/>
                    <a:pt x="2034" y="1653"/>
                    <a:pt x="2316" y="1521"/>
                  </a:cubicBezTo>
                  <a:cubicBezTo>
                    <a:pt x="2458" y="1451"/>
                    <a:pt x="2599" y="1389"/>
                    <a:pt x="2740" y="1328"/>
                  </a:cubicBezTo>
                  <a:cubicBezTo>
                    <a:pt x="2881" y="1269"/>
                    <a:pt x="3023" y="1208"/>
                    <a:pt x="3149" y="1137"/>
                  </a:cubicBezTo>
                  <a:cubicBezTo>
                    <a:pt x="3275" y="1067"/>
                    <a:pt x="3394" y="987"/>
                    <a:pt x="3502" y="907"/>
                  </a:cubicBezTo>
                  <a:cubicBezTo>
                    <a:pt x="3609" y="824"/>
                    <a:pt x="3708" y="744"/>
                    <a:pt x="3797" y="664"/>
                  </a:cubicBezTo>
                  <a:cubicBezTo>
                    <a:pt x="3886" y="584"/>
                    <a:pt x="3966" y="507"/>
                    <a:pt x="4036" y="437"/>
                  </a:cubicBezTo>
                  <a:cubicBezTo>
                    <a:pt x="4104" y="369"/>
                    <a:pt x="4162" y="299"/>
                    <a:pt x="4208" y="246"/>
                  </a:cubicBezTo>
                  <a:cubicBezTo>
                    <a:pt x="4301" y="130"/>
                    <a:pt x="4347" y="56"/>
                    <a:pt x="4347" y="56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136;p44">
              <a:extLst>
                <a:ext uri="{FF2B5EF4-FFF2-40B4-BE49-F238E27FC236}">
                  <a16:creationId xmlns:a16="http://schemas.microsoft.com/office/drawing/2014/main" id="{335D7872-2879-2B82-16A3-3547D3FC9AB7}"/>
                </a:ext>
              </a:extLst>
            </p:cNvPr>
            <p:cNvSpPr/>
            <p:nvPr/>
          </p:nvSpPr>
          <p:spPr>
            <a:xfrm>
              <a:off x="6971349" y="6915170"/>
              <a:ext cx="42754" cy="288736"/>
            </a:xfrm>
            <a:custGeom>
              <a:avLst/>
              <a:gdLst/>
              <a:ahLst/>
              <a:cxnLst/>
              <a:rect l="l" t="t" r="r" b="b"/>
              <a:pathLst>
                <a:path w="738" h="4984" extrusionOk="0">
                  <a:moveTo>
                    <a:pt x="348" y="1"/>
                  </a:moveTo>
                  <a:cubicBezTo>
                    <a:pt x="348" y="1"/>
                    <a:pt x="302" y="311"/>
                    <a:pt x="249" y="778"/>
                  </a:cubicBezTo>
                  <a:cubicBezTo>
                    <a:pt x="228" y="1015"/>
                    <a:pt x="197" y="1285"/>
                    <a:pt x="169" y="1577"/>
                  </a:cubicBezTo>
                  <a:cubicBezTo>
                    <a:pt x="139" y="1872"/>
                    <a:pt x="120" y="2182"/>
                    <a:pt x="93" y="2492"/>
                  </a:cubicBezTo>
                  <a:cubicBezTo>
                    <a:pt x="83" y="2649"/>
                    <a:pt x="62" y="2802"/>
                    <a:pt x="44" y="2956"/>
                  </a:cubicBezTo>
                  <a:cubicBezTo>
                    <a:pt x="25" y="3109"/>
                    <a:pt x="10" y="3260"/>
                    <a:pt x="7" y="3407"/>
                  </a:cubicBezTo>
                  <a:cubicBezTo>
                    <a:pt x="1" y="3552"/>
                    <a:pt x="13" y="3693"/>
                    <a:pt x="28" y="3828"/>
                  </a:cubicBezTo>
                  <a:cubicBezTo>
                    <a:pt x="44" y="3963"/>
                    <a:pt x="62" y="4089"/>
                    <a:pt x="87" y="4206"/>
                  </a:cubicBezTo>
                  <a:cubicBezTo>
                    <a:pt x="108" y="4320"/>
                    <a:pt x="136" y="4427"/>
                    <a:pt x="163" y="4522"/>
                  </a:cubicBezTo>
                  <a:cubicBezTo>
                    <a:pt x="188" y="4621"/>
                    <a:pt x="222" y="4701"/>
                    <a:pt x="243" y="4768"/>
                  </a:cubicBezTo>
                  <a:cubicBezTo>
                    <a:pt x="292" y="4906"/>
                    <a:pt x="335" y="4983"/>
                    <a:pt x="335" y="4983"/>
                  </a:cubicBezTo>
                  <a:lnTo>
                    <a:pt x="400" y="4983"/>
                  </a:lnTo>
                  <a:cubicBezTo>
                    <a:pt x="400" y="4983"/>
                    <a:pt x="443" y="4903"/>
                    <a:pt x="492" y="4768"/>
                  </a:cubicBezTo>
                  <a:cubicBezTo>
                    <a:pt x="517" y="4701"/>
                    <a:pt x="547" y="4621"/>
                    <a:pt x="575" y="4522"/>
                  </a:cubicBezTo>
                  <a:cubicBezTo>
                    <a:pt x="599" y="4427"/>
                    <a:pt x="627" y="4320"/>
                    <a:pt x="652" y="4206"/>
                  </a:cubicBezTo>
                  <a:cubicBezTo>
                    <a:pt x="676" y="4089"/>
                    <a:pt x="698" y="3963"/>
                    <a:pt x="713" y="3828"/>
                  </a:cubicBezTo>
                  <a:cubicBezTo>
                    <a:pt x="732" y="3693"/>
                    <a:pt x="738" y="3552"/>
                    <a:pt x="738" y="3407"/>
                  </a:cubicBezTo>
                  <a:cubicBezTo>
                    <a:pt x="738" y="3260"/>
                    <a:pt x="722" y="3109"/>
                    <a:pt x="704" y="2956"/>
                  </a:cubicBezTo>
                  <a:cubicBezTo>
                    <a:pt x="689" y="2802"/>
                    <a:pt x="670" y="2649"/>
                    <a:pt x="658" y="2492"/>
                  </a:cubicBezTo>
                  <a:cubicBezTo>
                    <a:pt x="633" y="2182"/>
                    <a:pt x="615" y="1872"/>
                    <a:pt x="584" y="1577"/>
                  </a:cubicBezTo>
                  <a:cubicBezTo>
                    <a:pt x="563" y="1285"/>
                    <a:pt x="532" y="1015"/>
                    <a:pt x="507" y="778"/>
                  </a:cubicBezTo>
                  <a:cubicBezTo>
                    <a:pt x="458" y="311"/>
                    <a:pt x="415" y="1"/>
                    <a:pt x="415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137;p44">
              <a:extLst>
                <a:ext uri="{FF2B5EF4-FFF2-40B4-BE49-F238E27FC236}">
                  <a16:creationId xmlns:a16="http://schemas.microsoft.com/office/drawing/2014/main" id="{8EE275F4-4DB6-BA89-2F2E-B1E78E13DD69}"/>
                </a:ext>
              </a:extLst>
            </p:cNvPr>
            <p:cNvSpPr/>
            <p:nvPr/>
          </p:nvSpPr>
          <p:spPr>
            <a:xfrm>
              <a:off x="6994116" y="6915344"/>
              <a:ext cx="20161" cy="288736"/>
            </a:xfrm>
            <a:custGeom>
              <a:avLst/>
              <a:gdLst/>
              <a:ahLst/>
              <a:cxnLst/>
              <a:rect l="l" t="t" r="r" b="b"/>
              <a:pathLst>
                <a:path w="348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10" y="4983"/>
                  </a:lnTo>
                  <a:cubicBezTo>
                    <a:pt x="10" y="4983"/>
                    <a:pt x="53" y="4907"/>
                    <a:pt x="105" y="4768"/>
                  </a:cubicBezTo>
                  <a:cubicBezTo>
                    <a:pt x="130" y="4701"/>
                    <a:pt x="157" y="4621"/>
                    <a:pt x="185" y="4523"/>
                  </a:cubicBezTo>
                  <a:cubicBezTo>
                    <a:pt x="213" y="4427"/>
                    <a:pt x="237" y="4320"/>
                    <a:pt x="262" y="4206"/>
                  </a:cubicBezTo>
                  <a:cubicBezTo>
                    <a:pt x="283" y="4089"/>
                    <a:pt x="308" y="3963"/>
                    <a:pt x="323" y="3828"/>
                  </a:cubicBezTo>
                  <a:cubicBezTo>
                    <a:pt x="342" y="3693"/>
                    <a:pt x="348" y="3552"/>
                    <a:pt x="348" y="3408"/>
                  </a:cubicBezTo>
                  <a:cubicBezTo>
                    <a:pt x="345" y="3260"/>
                    <a:pt x="329" y="3110"/>
                    <a:pt x="314" y="2956"/>
                  </a:cubicBezTo>
                  <a:cubicBezTo>
                    <a:pt x="296" y="2805"/>
                    <a:pt x="277" y="2646"/>
                    <a:pt x="265" y="2492"/>
                  </a:cubicBezTo>
                  <a:cubicBezTo>
                    <a:pt x="243" y="2182"/>
                    <a:pt x="219" y="1872"/>
                    <a:pt x="191" y="1580"/>
                  </a:cubicBezTo>
                  <a:cubicBezTo>
                    <a:pt x="163" y="1288"/>
                    <a:pt x="139" y="1015"/>
                    <a:pt x="114" y="781"/>
                  </a:cubicBezTo>
                  <a:cubicBezTo>
                    <a:pt x="65" y="311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138;p44">
              <a:extLst>
                <a:ext uri="{FF2B5EF4-FFF2-40B4-BE49-F238E27FC236}">
                  <a16:creationId xmlns:a16="http://schemas.microsoft.com/office/drawing/2014/main" id="{BDBD55AE-AA80-120F-34F5-9B7796830C85}"/>
                </a:ext>
              </a:extLst>
            </p:cNvPr>
            <p:cNvSpPr/>
            <p:nvPr/>
          </p:nvSpPr>
          <p:spPr>
            <a:xfrm>
              <a:off x="6741597" y="7202388"/>
              <a:ext cx="250790" cy="145121"/>
            </a:xfrm>
            <a:custGeom>
              <a:avLst/>
              <a:gdLst/>
              <a:ahLst/>
              <a:cxnLst/>
              <a:rect l="l" t="t" r="r" b="b"/>
              <a:pathLst>
                <a:path w="4329" h="2505" extrusionOk="0">
                  <a:moveTo>
                    <a:pt x="4320" y="1"/>
                  </a:moveTo>
                  <a:cubicBezTo>
                    <a:pt x="4320" y="1"/>
                    <a:pt x="4234" y="4"/>
                    <a:pt x="4089" y="25"/>
                  </a:cubicBezTo>
                  <a:cubicBezTo>
                    <a:pt x="4016" y="38"/>
                    <a:pt x="3933" y="53"/>
                    <a:pt x="3837" y="81"/>
                  </a:cubicBezTo>
                  <a:cubicBezTo>
                    <a:pt x="3742" y="102"/>
                    <a:pt x="3638" y="133"/>
                    <a:pt x="3521" y="173"/>
                  </a:cubicBezTo>
                  <a:cubicBezTo>
                    <a:pt x="3407" y="210"/>
                    <a:pt x="3288" y="256"/>
                    <a:pt x="3165" y="305"/>
                  </a:cubicBezTo>
                  <a:cubicBezTo>
                    <a:pt x="3042" y="360"/>
                    <a:pt x="2913" y="421"/>
                    <a:pt x="2790" y="495"/>
                  </a:cubicBezTo>
                  <a:cubicBezTo>
                    <a:pt x="2661" y="566"/>
                    <a:pt x="2538" y="658"/>
                    <a:pt x="2415" y="750"/>
                  </a:cubicBezTo>
                  <a:cubicBezTo>
                    <a:pt x="2292" y="839"/>
                    <a:pt x="2166" y="938"/>
                    <a:pt x="2041" y="1024"/>
                  </a:cubicBezTo>
                  <a:cubicBezTo>
                    <a:pt x="1783" y="1202"/>
                    <a:pt x="1521" y="1374"/>
                    <a:pt x="1285" y="1546"/>
                  </a:cubicBezTo>
                  <a:cubicBezTo>
                    <a:pt x="1042" y="1715"/>
                    <a:pt x="824" y="1877"/>
                    <a:pt x="631" y="2016"/>
                  </a:cubicBezTo>
                  <a:cubicBezTo>
                    <a:pt x="250" y="2292"/>
                    <a:pt x="1" y="2483"/>
                    <a:pt x="1" y="2483"/>
                  </a:cubicBezTo>
                  <a:lnTo>
                    <a:pt x="13" y="2504"/>
                  </a:lnTo>
                  <a:lnTo>
                    <a:pt x="4329" y="10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139;p44">
              <a:extLst>
                <a:ext uri="{FF2B5EF4-FFF2-40B4-BE49-F238E27FC236}">
                  <a16:creationId xmlns:a16="http://schemas.microsoft.com/office/drawing/2014/main" id="{C1F7690C-F0F7-AF64-5E0C-DEDE9D6BFA21}"/>
                </a:ext>
              </a:extLst>
            </p:cNvPr>
            <p:cNvSpPr/>
            <p:nvPr/>
          </p:nvSpPr>
          <p:spPr>
            <a:xfrm>
              <a:off x="6992320" y="7191729"/>
              <a:ext cx="22478" cy="324828"/>
            </a:xfrm>
            <a:custGeom>
              <a:avLst/>
              <a:gdLst/>
              <a:ahLst/>
              <a:cxnLst/>
              <a:rect l="l" t="t" r="r" b="b"/>
              <a:pathLst>
                <a:path w="388" h="5607" extrusionOk="0">
                  <a:moveTo>
                    <a:pt x="1" y="0"/>
                  </a:moveTo>
                  <a:lnTo>
                    <a:pt x="1" y="5606"/>
                  </a:lnTo>
                  <a:lnTo>
                    <a:pt x="388" y="560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140;p44">
              <a:extLst>
                <a:ext uri="{FF2B5EF4-FFF2-40B4-BE49-F238E27FC236}">
                  <a16:creationId xmlns:a16="http://schemas.microsoft.com/office/drawing/2014/main" id="{3399CE31-B713-EA22-0C1F-85CE67BAD29C}"/>
                </a:ext>
              </a:extLst>
            </p:cNvPr>
            <p:cNvSpPr/>
            <p:nvPr/>
          </p:nvSpPr>
          <p:spPr>
            <a:xfrm>
              <a:off x="6993247" y="7202388"/>
              <a:ext cx="250790" cy="145121"/>
            </a:xfrm>
            <a:custGeom>
              <a:avLst/>
              <a:gdLst/>
              <a:ahLst/>
              <a:cxnLst/>
              <a:rect l="l" t="t" r="r" b="b"/>
              <a:pathLst>
                <a:path w="4329" h="2505" extrusionOk="0">
                  <a:moveTo>
                    <a:pt x="6" y="1"/>
                  </a:moveTo>
                  <a:lnTo>
                    <a:pt x="0" y="10"/>
                  </a:lnTo>
                  <a:lnTo>
                    <a:pt x="4316" y="2504"/>
                  </a:lnTo>
                  <a:lnTo>
                    <a:pt x="4328" y="2483"/>
                  </a:lnTo>
                  <a:cubicBezTo>
                    <a:pt x="4328" y="2483"/>
                    <a:pt x="4076" y="2292"/>
                    <a:pt x="3699" y="2016"/>
                  </a:cubicBezTo>
                  <a:cubicBezTo>
                    <a:pt x="3505" y="1877"/>
                    <a:pt x="3287" y="1715"/>
                    <a:pt x="3044" y="1546"/>
                  </a:cubicBezTo>
                  <a:cubicBezTo>
                    <a:pt x="2808" y="1374"/>
                    <a:pt x="2547" y="1202"/>
                    <a:pt x="2289" y="1024"/>
                  </a:cubicBezTo>
                  <a:cubicBezTo>
                    <a:pt x="2157" y="938"/>
                    <a:pt x="2031" y="839"/>
                    <a:pt x="1911" y="750"/>
                  </a:cubicBezTo>
                  <a:cubicBezTo>
                    <a:pt x="1788" y="658"/>
                    <a:pt x="1665" y="566"/>
                    <a:pt x="1539" y="495"/>
                  </a:cubicBezTo>
                  <a:cubicBezTo>
                    <a:pt x="1416" y="421"/>
                    <a:pt x="1287" y="360"/>
                    <a:pt x="1165" y="305"/>
                  </a:cubicBezTo>
                  <a:cubicBezTo>
                    <a:pt x="1042" y="256"/>
                    <a:pt x="919" y="210"/>
                    <a:pt x="805" y="173"/>
                  </a:cubicBezTo>
                  <a:cubicBezTo>
                    <a:pt x="695" y="133"/>
                    <a:pt x="587" y="102"/>
                    <a:pt x="492" y="81"/>
                  </a:cubicBezTo>
                  <a:cubicBezTo>
                    <a:pt x="397" y="53"/>
                    <a:pt x="311" y="38"/>
                    <a:pt x="237" y="25"/>
                  </a:cubicBezTo>
                  <a:cubicBezTo>
                    <a:pt x="96" y="4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141;p44">
              <a:extLst>
                <a:ext uri="{FF2B5EF4-FFF2-40B4-BE49-F238E27FC236}">
                  <a16:creationId xmlns:a16="http://schemas.microsoft.com/office/drawing/2014/main" id="{FD1BE2E9-A100-2AC9-980A-56D8ED72042A}"/>
                </a:ext>
              </a:extLst>
            </p:cNvPr>
            <p:cNvSpPr/>
            <p:nvPr/>
          </p:nvSpPr>
          <p:spPr>
            <a:xfrm>
              <a:off x="6960864" y="7171801"/>
              <a:ext cx="64305" cy="64131"/>
            </a:xfrm>
            <a:custGeom>
              <a:avLst/>
              <a:gdLst/>
              <a:ahLst/>
              <a:cxnLst/>
              <a:rect l="l" t="t" r="r" b="b"/>
              <a:pathLst>
                <a:path w="1110" h="1107" extrusionOk="0">
                  <a:moveTo>
                    <a:pt x="556" y="0"/>
                  </a:moveTo>
                  <a:cubicBezTo>
                    <a:pt x="249" y="0"/>
                    <a:pt x="0" y="252"/>
                    <a:pt x="0" y="553"/>
                  </a:cubicBezTo>
                  <a:cubicBezTo>
                    <a:pt x="0" y="860"/>
                    <a:pt x="252" y="1106"/>
                    <a:pt x="556" y="1106"/>
                  </a:cubicBezTo>
                  <a:cubicBezTo>
                    <a:pt x="863" y="1106"/>
                    <a:pt x="1109" y="857"/>
                    <a:pt x="1109" y="553"/>
                  </a:cubicBezTo>
                  <a:cubicBezTo>
                    <a:pt x="1109" y="249"/>
                    <a:pt x="863" y="6"/>
                    <a:pt x="556" y="0"/>
                  </a:cubicBez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142;p44">
              <a:extLst>
                <a:ext uri="{FF2B5EF4-FFF2-40B4-BE49-F238E27FC236}">
                  <a16:creationId xmlns:a16="http://schemas.microsoft.com/office/drawing/2014/main" id="{D7388270-D16A-08C2-1A29-A46EEE5EB007}"/>
                </a:ext>
              </a:extLst>
            </p:cNvPr>
            <p:cNvSpPr/>
            <p:nvPr/>
          </p:nvSpPr>
          <p:spPr>
            <a:xfrm>
              <a:off x="6947888" y="7504031"/>
              <a:ext cx="90606" cy="24621"/>
            </a:xfrm>
            <a:custGeom>
              <a:avLst/>
              <a:gdLst/>
              <a:ahLst/>
              <a:cxnLst/>
              <a:rect l="l" t="t" r="r" b="b"/>
              <a:pathLst>
                <a:path w="1564" h="425" extrusionOk="0">
                  <a:moveTo>
                    <a:pt x="0" y="0"/>
                  </a:moveTo>
                  <a:lnTo>
                    <a:pt x="0" y="424"/>
                  </a:lnTo>
                  <a:lnTo>
                    <a:pt x="1564" y="42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3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143;p44">
              <a:extLst>
                <a:ext uri="{FF2B5EF4-FFF2-40B4-BE49-F238E27FC236}">
                  <a16:creationId xmlns:a16="http://schemas.microsoft.com/office/drawing/2014/main" id="{68B2A57D-95DA-2551-EC2F-22D53875662B}"/>
                </a:ext>
              </a:extLst>
            </p:cNvPr>
            <p:cNvSpPr/>
            <p:nvPr/>
          </p:nvSpPr>
          <p:spPr>
            <a:xfrm>
              <a:off x="6970307" y="7181243"/>
              <a:ext cx="45419" cy="45419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393" y="0"/>
                  </a:moveTo>
                  <a:cubicBezTo>
                    <a:pt x="175" y="0"/>
                    <a:pt x="0" y="175"/>
                    <a:pt x="0" y="390"/>
                  </a:cubicBezTo>
                  <a:cubicBezTo>
                    <a:pt x="0" y="605"/>
                    <a:pt x="178" y="783"/>
                    <a:pt x="393" y="783"/>
                  </a:cubicBezTo>
                  <a:cubicBezTo>
                    <a:pt x="608" y="783"/>
                    <a:pt x="783" y="605"/>
                    <a:pt x="783" y="390"/>
                  </a:cubicBezTo>
                  <a:cubicBezTo>
                    <a:pt x="783" y="175"/>
                    <a:pt x="611" y="0"/>
                    <a:pt x="393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144;p44">
              <a:extLst>
                <a:ext uri="{FF2B5EF4-FFF2-40B4-BE49-F238E27FC236}">
                  <a16:creationId xmlns:a16="http://schemas.microsoft.com/office/drawing/2014/main" id="{F13505C8-48CD-C19F-8116-AFA7FBF68DC3}"/>
                </a:ext>
              </a:extLst>
            </p:cNvPr>
            <p:cNvSpPr/>
            <p:nvPr/>
          </p:nvSpPr>
          <p:spPr>
            <a:xfrm>
              <a:off x="6720974" y="7186921"/>
              <a:ext cx="61466" cy="457029"/>
            </a:xfrm>
            <a:custGeom>
              <a:avLst/>
              <a:gdLst/>
              <a:ahLst/>
              <a:cxnLst/>
              <a:rect l="l" t="t" r="r" b="b"/>
              <a:pathLst>
                <a:path w="1061" h="7889" extrusionOk="0">
                  <a:moveTo>
                    <a:pt x="292" y="0"/>
                  </a:moveTo>
                  <a:lnTo>
                    <a:pt x="1" y="7889"/>
                  </a:lnTo>
                  <a:lnTo>
                    <a:pt x="1060" y="7889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145;p44">
              <a:extLst>
                <a:ext uri="{FF2B5EF4-FFF2-40B4-BE49-F238E27FC236}">
                  <a16:creationId xmlns:a16="http://schemas.microsoft.com/office/drawing/2014/main" id="{243F64A8-ED94-1C83-FF6A-70EB62A4E2F9}"/>
                </a:ext>
              </a:extLst>
            </p:cNvPr>
            <p:cNvSpPr/>
            <p:nvPr/>
          </p:nvSpPr>
          <p:spPr>
            <a:xfrm>
              <a:off x="6750693" y="7201867"/>
              <a:ext cx="354721" cy="207746"/>
            </a:xfrm>
            <a:custGeom>
              <a:avLst/>
              <a:gdLst/>
              <a:ahLst/>
              <a:cxnLst/>
              <a:rect l="l" t="t" r="r" b="b"/>
              <a:pathLst>
                <a:path w="6123" h="3586" extrusionOk="0">
                  <a:moveTo>
                    <a:pt x="47" y="0"/>
                  </a:moveTo>
                  <a:lnTo>
                    <a:pt x="1" y="77"/>
                  </a:lnTo>
                  <a:cubicBezTo>
                    <a:pt x="1" y="77"/>
                    <a:pt x="65" y="182"/>
                    <a:pt x="197" y="338"/>
                  </a:cubicBezTo>
                  <a:cubicBezTo>
                    <a:pt x="262" y="418"/>
                    <a:pt x="342" y="510"/>
                    <a:pt x="440" y="612"/>
                  </a:cubicBezTo>
                  <a:cubicBezTo>
                    <a:pt x="535" y="710"/>
                    <a:pt x="646" y="818"/>
                    <a:pt x="772" y="928"/>
                  </a:cubicBezTo>
                  <a:cubicBezTo>
                    <a:pt x="901" y="1042"/>
                    <a:pt x="1039" y="1155"/>
                    <a:pt x="1192" y="1266"/>
                  </a:cubicBezTo>
                  <a:cubicBezTo>
                    <a:pt x="1340" y="1383"/>
                    <a:pt x="1506" y="1493"/>
                    <a:pt x="1687" y="1595"/>
                  </a:cubicBezTo>
                  <a:cubicBezTo>
                    <a:pt x="1868" y="1693"/>
                    <a:pt x="2062" y="1782"/>
                    <a:pt x="2261" y="1865"/>
                  </a:cubicBezTo>
                  <a:cubicBezTo>
                    <a:pt x="2461" y="1951"/>
                    <a:pt x="2661" y="2040"/>
                    <a:pt x="2860" y="2135"/>
                  </a:cubicBezTo>
                  <a:cubicBezTo>
                    <a:pt x="3257" y="2326"/>
                    <a:pt x="3653" y="2519"/>
                    <a:pt x="4028" y="2688"/>
                  </a:cubicBezTo>
                  <a:cubicBezTo>
                    <a:pt x="4405" y="2860"/>
                    <a:pt x="4756" y="3017"/>
                    <a:pt x="5057" y="3152"/>
                  </a:cubicBezTo>
                  <a:cubicBezTo>
                    <a:pt x="5662" y="3416"/>
                    <a:pt x="6070" y="3585"/>
                    <a:pt x="6070" y="3585"/>
                  </a:cubicBezTo>
                  <a:lnTo>
                    <a:pt x="6123" y="3502"/>
                  </a:lnTo>
                  <a:cubicBezTo>
                    <a:pt x="6123" y="3502"/>
                    <a:pt x="5772" y="3232"/>
                    <a:pt x="5238" y="2842"/>
                  </a:cubicBezTo>
                  <a:cubicBezTo>
                    <a:pt x="4971" y="2645"/>
                    <a:pt x="4657" y="2418"/>
                    <a:pt x="4319" y="2181"/>
                  </a:cubicBezTo>
                  <a:cubicBezTo>
                    <a:pt x="3988" y="1942"/>
                    <a:pt x="3622" y="1696"/>
                    <a:pt x="3260" y="1447"/>
                  </a:cubicBezTo>
                  <a:cubicBezTo>
                    <a:pt x="3075" y="1321"/>
                    <a:pt x="2900" y="1189"/>
                    <a:pt x="2728" y="1060"/>
                  </a:cubicBezTo>
                  <a:cubicBezTo>
                    <a:pt x="2553" y="928"/>
                    <a:pt x="2381" y="802"/>
                    <a:pt x="2206" y="698"/>
                  </a:cubicBezTo>
                  <a:cubicBezTo>
                    <a:pt x="2028" y="596"/>
                    <a:pt x="1853" y="507"/>
                    <a:pt x="1675" y="434"/>
                  </a:cubicBezTo>
                  <a:cubicBezTo>
                    <a:pt x="1500" y="360"/>
                    <a:pt x="1331" y="295"/>
                    <a:pt x="1171" y="243"/>
                  </a:cubicBezTo>
                  <a:cubicBezTo>
                    <a:pt x="1014" y="188"/>
                    <a:pt x="864" y="145"/>
                    <a:pt x="732" y="111"/>
                  </a:cubicBezTo>
                  <a:cubicBezTo>
                    <a:pt x="597" y="77"/>
                    <a:pt x="474" y="59"/>
                    <a:pt x="372" y="37"/>
                  </a:cubicBezTo>
                  <a:cubicBezTo>
                    <a:pt x="170" y="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146;p44">
              <a:extLst>
                <a:ext uri="{FF2B5EF4-FFF2-40B4-BE49-F238E27FC236}">
                  <a16:creationId xmlns:a16="http://schemas.microsoft.com/office/drawing/2014/main" id="{3303A7B0-D278-940A-F6D9-6D73802E13EC}"/>
                </a:ext>
              </a:extLst>
            </p:cNvPr>
            <p:cNvSpPr/>
            <p:nvPr/>
          </p:nvSpPr>
          <p:spPr>
            <a:xfrm>
              <a:off x="6398360" y="7202562"/>
              <a:ext cx="354721" cy="207746"/>
            </a:xfrm>
            <a:custGeom>
              <a:avLst/>
              <a:gdLst/>
              <a:ahLst/>
              <a:cxnLst/>
              <a:rect l="l" t="t" r="r" b="b"/>
              <a:pathLst>
                <a:path w="6123" h="3586" extrusionOk="0">
                  <a:moveTo>
                    <a:pt x="6070" y="1"/>
                  </a:moveTo>
                  <a:cubicBezTo>
                    <a:pt x="6070" y="1"/>
                    <a:pt x="5944" y="4"/>
                    <a:pt x="5745" y="38"/>
                  </a:cubicBezTo>
                  <a:cubicBezTo>
                    <a:pt x="5646" y="53"/>
                    <a:pt x="5524" y="78"/>
                    <a:pt x="5388" y="111"/>
                  </a:cubicBezTo>
                  <a:cubicBezTo>
                    <a:pt x="5253" y="145"/>
                    <a:pt x="5103" y="188"/>
                    <a:pt x="4946" y="243"/>
                  </a:cubicBezTo>
                  <a:cubicBezTo>
                    <a:pt x="4786" y="296"/>
                    <a:pt x="4617" y="357"/>
                    <a:pt x="4445" y="434"/>
                  </a:cubicBezTo>
                  <a:cubicBezTo>
                    <a:pt x="4270" y="508"/>
                    <a:pt x="4092" y="597"/>
                    <a:pt x="3914" y="698"/>
                  </a:cubicBezTo>
                  <a:cubicBezTo>
                    <a:pt x="3739" y="802"/>
                    <a:pt x="3564" y="928"/>
                    <a:pt x="3392" y="1060"/>
                  </a:cubicBezTo>
                  <a:cubicBezTo>
                    <a:pt x="3217" y="1196"/>
                    <a:pt x="3039" y="1325"/>
                    <a:pt x="2857" y="1448"/>
                  </a:cubicBezTo>
                  <a:cubicBezTo>
                    <a:pt x="2498" y="1693"/>
                    <a:pt x="2132" y="1939"/>
                    <a:pt x="1798" y="2182"/>
                  </a:cubicBezTo>
                  <a:cubicBezTo>
                    <a:pt x="1466" y="2418"/>
                    <a:pt x="1149" y="2645"/>
                    <a:pt x="885" y="2842"/>
                  </a:cubicBezTo>
                  <a:cubicBezTo>
                    <a:pt x="351" y="3232"/>
                    <a:pt x="1" y="3502"/>
                    <a:pt x="1" y="3502"/>
                  </a:cubicBezTo>
                  <a:lnTo>
                    <a:pt x="53" y="3585"/>
                  </a:lnTo>
                  <a:cubicBezTo>
                    <a:pt x="53" y="3585"/>
                    <a:pt x="458" y="3416"/>
                    <a:pt x="1066" y="3152"/>
                  </a:cubicBezTo>
                  <a:cubicBezTo>
                    <a:pt x="1368" y="3017"/>
                    <a:pt x="1721" y="2861"/>
                    <a:pt x="2096" y="2688"/>
                  </a:cubicBezTo>
                  <a:cubicBezTo>
                    <a:pt x="2470" y="2520"/>
                    <a:pt x="2867" y="2323"/>
                    <a:pt x="3263" y="2136"/>
                  </a:cubicBezTo>
                  <a:cubicBezTo>
                    <a:pt x="3456" y="2040"/>
                    <a:pt x="3662" y="1951"/>
                    <a:pt x="3862" y="1865"/>
                  </a:cubicBezTo>
                  <a:cubicBezTo>
                    <a:pt x="4061" y="1782"/>
                    <a:pt x="4255" y="1693"/>
                    <a:pt x="4436" y="1595"/>
                  </a:cubicBezTo>
                  <a:cubicBezTo>
                    <a:pt x="4617" y="1494"/>
                    <a:pt x="4783" y="1383"/>
                    <a:pt x="4931" y="1266"/>
                  </a:cubicBezTo>
                  <a:cubicBezTo>
                    <a:pt x="5084" y="1156"/>
                    <a:pt x="5223" y="1042"/>
                    <a:pt x="5352" y="928"/>
                  </a:cubicBezTo>
                  <a:cubicBezTo>
                    <a:pt x="5477" y="818"/>
                    <a:pt x="5588" y="710"/>
                    <a:pt x="5683" y="612"/>
                  </a:cubicBezTo>
                  <a:cubicBezTo>
                    <a:pt x="5782" y="511"/>
                    <a:pt x="5861" y="415"/>
                    <a:pt x="5926" y="339"/>
                  </a:cubicBezTo>
                  <a:cubicBezTo>
                    <a:pt x="6058" y="179"/>
                    <a:pt x="6123" y="78"/>
                    <a:pt x="6123" y="78"/>
                  </a:cubicBezTo>
                  <a:lnTo>
                    <a:pt x="6070" y="1"/>
                  </a:ln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147;p44">
              <a:extLst>
                <a:ext uri="{FF2B5EF4-FFF2-40B4-BE49-F238E27FC236}">
                  <a16:creationId xmlns:a16="http://schemas.microsoft.com/office/drawing/2014/main" id="{5D1BE780-2104-7D41-596C-0E8B19D8EA97}"/>
                </a:ext>
              </a:extLst>
            </p:cNvPr>
            <p:cNvSpPr/>
            <p:nvPr/>
          </p:nvSpPr>
          <p:spPr>
            <a:xfrm>
              <a:off x="6721148" y="6798614"/>
              <a:ext cx="60366" cy="405817"/>
            </a:xfrm>
            <a:custGeom>
              <a:avLst/>
              <a:gdLst/>
              <a:ahLst/>
              <a:cxnLst/>
              <a:rect l="l" t="t" r="r" b="b"/>
              <a:pathLst>
                <a:path w="1042" h="7005" extrusionOk="0">
                  <a:moveTo>
                    <a:pt x="483" y="1"/>
                  </a:moveTo>
                  <a:cubicBezTo>
                    <a:pt x="483" y="1"/>
                    <a:pt x="422" y="437"/>
                    <a:pt x="351" y="1094"/>
                  </a:cubicBezTo>
                  <a:cubicBezTo>
                    <a:pt x="314" y="1420"/>
                    <a:pt x="274" y="1804"/>
                    <a:pt x="234" y="2216"/>
                  </a:cubicBezTo>
                  <a:cubicBezTo>
                    <a:pt x="191" y="2627"/>
                    <a:pt x="163" y="3063"/>
                    <a:pt x="127" y="3503"/>
                  </a:cubicBezTo>
                  <a:cubicBezTo>
                    <a:pt x="111" y="3721"/>
                    <a:pt x="87" y="3939"/>
                    <a:pt x="59" y="4154"/>
                  </a:cubicBezTo>
                  <a:cubicBezTo>
                    <a:pt x="31" y="4369"/>
                    <a:pt x="7" y="4584"/>
                    <a:pt x="4" y="4790"/>
                  </a:cubicBezTo>
                  <a:cubicBezTo>
                    <a:pt x="1" y="4992"/>
                    <a:pt x="16" y="5192"/>
                    <a:pt x="38" y="5380"/>
                  </a:cubicBezTo>
                  <a:cubicBezTo>
                    <a:pt x="62" y="5567"/>
                    <a:pt x="90" y="5745"/>
                    <a:pt x="124" y="5911"/>
                  </a:cubicBezTo>
                  <a:cubicBezTo>
                    <a:pt x="154" y="6074"/>
                    <a:pt x="191" y="6224"/>
                    <a:pt x="231" y="6359"/>
                  </a:cubicBezTo>
                  <a:cubicBezTo>
                    <a:pt x="265" y="6495"/>
                    <a:pt x="308" y="6608"/>
                    <a:pt x="342" y="6703"/>
                  </a:cubicBezTo>
                  <a:cubicBezTo>
                    <a:pt x="412" y="6894"/>
                    <a:pt x="471" y="7004"/>
                    <a:pt x="471" y="7004"/>
                  </a:cubicBezTo>
                  <a:lnTo>
                    <a:pt x="566" y="7004"/>
                  </a:lnTo>
                  <a:cubicBezTo>
                    <a:pt x="566" y="7004"/>
                    <a:pt x="621" y="6897"/>
                    <a:pt x="695" y="6703"/>
                  </a:cubicBezTo>
                  <a:cubicBezTo>
                    <a:pt x="729" y="6608"/>
                    <a:pt x="772" y="6495"/>
                    <a:pt x="812" y="6359"/>
                  </a:cubicBezTo>
                  <a:cubicBezTo>
                    <a:pt x="848" y="6224"/>
                    <a:pt x="888" y="6074"/>
                    <a:pt x="919" y="5911"/>
                  </a:cubicBezTo>
                  <a:cubicBezTo>
                    <a:pt x="953" y="5745"/>
                    <a:pt x="981" y="5567"/>
                    <a:pt x="1002" y="5380"/>
                  </a:cubicBezTo>
                  <a:cubicBezTo>
                    <a:pt x="1030" y="5192"/>
                    <a:pt x="1042" y="4992"/>
                    <a:pt x="1042" y="4790"/>
                  </a:cubicBezTo>
                  <a:cubicBezTo>
                    <a:pt x="1042" y="4581"/>
                    <a:pt x="1017" y="4369"/>
                    <a:pt x="990" y="4154"/>
                  </a:cubicBezTo>
                  <a:cubicBezTo>
                    <a:pt x="968" y="3939"/>
                    <a:pt x="941" y="3721"/>
                    <a:pt x="925" y="3503"/>
                  </a:cubicBezTo>
                  <a:cubicBezTo>
                    <a:pt x="891" y="3063"/>
                    <a:pt x="864" y="2627"/>
                    <a:pt x="821" y="2216"/>
                  </a:cubicBezTo>
                  <a:cubicBezTo>
                    <a:pt x="784" y="1804"/>
                    <a:pt x="744" y="1426"/>
                    <a:pt x="710" y="1094"/>
                  </a:cubicBezTo>
                  <a:cubicBezTo>
                    <a:pt x="643" y="437"/>
                    <a:pt x="584" y="1"/>
                    <a:pt x="58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148;p44">
              <a:extLst>
                <a:ext uri="{FF2B5EF4-FFF2-40B4-BE49-F238E27FC236}">
                  <a16:creationId xmlns:a16="http://schemas.microsoft.com/office/drawing/2014/main" id="{EC185149-BBB1-BFA4-EB8B-D89226BC5B5F}"/>
                </a:ext>
              </a:extLst>
            </p:cNvPr>
            <p:cNvSpPr/>
            <p:nvPr/>
          </p:nvSpPr>
          <p:spPr>
            <a:xfrm>
              <a:off x="6753010" y="6798614"/>
              <a:ext cx="28735" cy="405991"/>
            </a:xfrm>
            <a:custGeom>
              <a:avLst/>
              <a:gdLst/>
              <a:ahLst/>
              <a:cxnLst/>
              <a:rect l="l" t="t" r="r" b="b"/>
              <a:pathLst>
                <a:path w="496" h="7008" extrusionOk="0">
                  <a:moveTo>
                    <a:pt x="1" y="1"/>
                  </a:moveTo>
                  <a:lnTo>
                    <a:pt x="1" y="7008"/>
                  </a:lnTo>
                  <a:lnTo>
                    <a:pt x="19" y="7008"/>
                  </a:lnTo>
                  <a:cubicBezTo>
                    <a:pt x="19" y="7008"/>
                    <a:pt x="77" y="6900"/>
                    <a:pt x="151" y="6710"/>
                  </a:cubicBezTo>
                  <a:cubicBezTo>
                    <a:pt x="185" y="6611"/>
                    <a:pt x="228" y="6498"/>
                    <a:pt x="265" y="6362"/>
                  </a:cubicBezTo>
                  <a:cubicBezTo>
                    <a:pt x="305" y="6227"/>
                    <a:pt x="341" y="6080"/>
                    <a:pt x="372" y="5914"/>
                  </a:cubicBezTo>
                  <a:cubicBezTo>
                    <a:pt x="406" y="5748"/>
                    <a:pt x="434" y="5573"/>
                    <a:pt x="458" y="5383"/>
                  </a:cubicBezTo>
                  <a:cubicBezTo>
                    <a:pt x="480" y="5195"/>
                    <a:pt x="495" y="4996"/>
                    <a:pt x="495" y="4793"/>
                  </a:cubicBezTo>
                  <a:cubicBezTo>
                    <a:pt x="492" y="4590"/>
                    <a:pt x="474" y="4375"/>
                    <a:pt x="446" y="4160"/>
                  </a:cubicBezTo>
                  <a:cubicBezTo>
                    <a:pt x="415" y="3939"/>
                    <a:pt x="391" y="3721"/>
                    <a:pt x="372" y="3503"/>
                  </a:cubicBezTo>
                  <a:cubicBezTo>
                    <a:pt x="338" y="3063"/>
                    <a:pt x="311" y="2627"/>
                    <a:pt x="268" y="2216"/>
                  </a:cubicBezTo>
                  <a:cubicBezTo>
                    <a:pt x="234" y="1804"/>
                    <a:pt x="191" y="1420"/>
                    <a:pt x="157" y="1094"/>
                  </a:cubicBezTo>
                  <a:cubicBezTo>
                    <a:pt x="87" y="437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149;p44">
              <a:extLst>
                <a:ext uri="{FF2B5EF4-FFF2-40B4-BE49-F238E27FC236}">
                  <a16:creationId xmlns:a16="http://schemas.microsoft.com/office/drawing/2014/main" id="{31CDB0B3-EBB3-388B-60D4-DC782B5F165C}"/>
                </a:ext>
              </a:extLst>
            </p:cNvPr>
            <p:cNvSpPr/>
            <p:nvPr/>
          </p:nvSpPr>
          <p:spPr>
            <a:xfrm>
              <a:off x="6398012" y="7201867"/>
              <a:ext cx="352577" cy="203980"/>
            </a:xfrm>
            <a:custGeom>
              <a:avLst/>
              <a:gdLst/>
              <a:ahLst/>
              <a:cxnLst/>
              <a:rect l="l" t="t" r="r" b="b"/>
              <a:pathLst>
                <a:path w="6086" h="3521" extrusionOk="0">
                  <a:moveTo>
                    <a:pt x="6076" y="0"/>
                  </a:moveTo>
                  <a:cubicBezTo>
                    <a:pt x="6076" y="0"/>
                    <a:pt x="5953" y="4"/>
                    <a:pt x="5751" y="40"/>
                  </a:cubicBezTo>
                  <a:cubicBezTo>
                    <a:pt x="5652" y="59"/>
                    <a:pt x="5530" y="77"/>
                    <a:pt x="5394" y="111"/>
                  </a:cubicBezTo>
                  <a:cubicBezTo>
                    <a:pt x="5259" y="148"/>
                    <a:pt x="5109" y="188"/>
                    <a:pt x="4952" y="243"/>
                  </a:cubicBezTo>
                  <a:cubicBezTo>
                    <a:pt x="4795" y="295"/>
                    <a:pt x="4626" y="357"/>
                    <a:pt x="4451" y="434"/>
                  </a:cubicBezTo>
                  <a:cubicBezTo>
                    <a:pt x="4273" y="507"/>
                    <a:pt x="4098" y="596"/>
                    <a:pt x="3920" y="698"/>
                  </a:cubicBezTo>
                  <a:cubicBezTo>
                    <a:pt x="3745" y="802"/>
                    <a:pt x="3570" y="928"/>
                    <a:pt x="3398" y="1060"/>
                  </a:cubicBezTo>
                  <a:cubicBezTo>
                    <a:pt x="3226" y="1189"/>
                    <a:pt x="3045" y="1321"/>
                    <a:pt x="2863" y="1444"/>
                  </a:cubicBezTo>
                  <a:cubicBezTo>
                    <a:pt x="2501" y="1693"/>
                    <a:pt x="2135" y="1936"/>
                    <a:pt x="1800" y="2178"/>
                  </a:cubicBezTo>
                  <a:cubicBezTo>
                    <a:pt x="1463" y="2415"/>
                    <a:pt x="1152" y="2642"/>
                    <a:pt x="882" y="2836"/>
                  </a:cubicBezTo>
                  <a:cubicBezTo>
                    <a:pt x="351" y="3223"/>
                    <a:pt x="0" y="3496"/>
                    <a:pt x="0" y="3496"/>
                  </a:cubicBezTo>
                  <a:lnTo>
                    <a:pt x="16" y="3521"/>
                  </a:lnTo>
                  <a:lnTo>
                    <a:pt x="6086" y="16"/>
                  </a:lnTo>
                  <a:lnTo>
                    <a:pt x="6076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150;p44">
              <a:extLst>
                <a:ext uri="{FF2B5EF4-FFF2-40B4-BE49-F238E27FC236}">
                  <a16:creationId xmlns:a16="http://schemas.microsoft.com/office/drawing/2014/main" id="{5B53F709-0E98-C607-3958-6FF055E1705A}"/>
                </a:ext>
              </a:extLst>
            </p:cNvPr>
            <p:cNvSpPr/>
            <p:nvPr/>
          </p:nvSpPr>
          <p:spPr>
            <a:xfrm>
              <a:off x="6750519" y="7186921"/>
              <a:ext cx="31921" cy="457029"/>
            </a:xfrm>
            <a:custGeom>
              <a:avLst/>
              <a:gdLst/>
              <a:ahLst/>
              <a:cxnLst/>
              <a:rect l="l" t="t" r="r" b="b"/>
              <a:pathLst>
                <a:path w="551" h="7889" extrusionOk="0">
                  <a:moveTo>
                    <a:pt x="1" y="0"/>
                  </a:moveTo>
                  <a:lnTo>
                    <a:pt x="1" y="7889"/>
                  </a:lnTo>
                  <a:lnTo>
                    <a:pt x="550" y="788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151;p44">
              <a:extLst>
                <a:ext uri="{FF2B5EF4-FFF2-40B4-BE49-F238E27FC236}">
                  <a16:creationId xmlns:a16="http://schemas.microsoft.com/office/drawing/2014/main" id="{2576CF0C-3DA7-9466-4C6A-BFEE15AA340F}"/>
                </a:ext>
              </a:extLst>
            </p:cNvPr>
            <p:cNvSpPr/>
            <p:nvPr/>
          </p:nvSpPr>
          <p:spPr>
            <a:xfrm>
              <a:off x="6751388" y="7201867"/>
              <a:ext cx="352577" cy="203980"/>
            </a:xfrm>
            <a:custGeom>
              <a:avLst/>
              <a:gdLst/>
              <a:ahLst/>
              <a:cxnLst/>
              <a:rect l="l" t="t" r="r" b="b"/>
              <a:pathLst>
                <a:path w="6086" h="3521" extrusionOk="0">
                  <a:moveTo>
                    <a:pt x="10" y="0"/>
                  </a:moveTo>
                  <a:lnTo>
                    <a:pt x="1" y="16"/>
                  </a:lnTo>
                  <a:lnTo>
                    <a:pt x="6071" y="3521"/>
                  </a:lnTo>
                  <a:lnTo>
                    <a:pt x="6086" y="3496"/>
                  </a:lnTo>
                  <a:cubicBezTo>
                    <a:pt x="6086" y="3496"/>
                    <a:pt x="5739" y="3223"/>
                    <a:pt x="5204" y="2836"/>
                  </a:cubicBezTo>
                  <a:cubicBezTo>
                    <a:pt x="4934" y="2642"/>
                    <a:pt x="4624" y="2415"/>
                    <a:pt x="4286" y="2178"/>
                  </a:cubicBezTo>
                  <a:cubicBezTo>
                    <a:pt x="3948" y="1936"/>
                    <a:pt x="3582" y="1693"/>
                    <a:pt x="3223" y="1444"/>
                  </a:cubicBezTo>
                  <a:cubicBezTo>
                    <a:pt x="3042" y="1321"/>
                    <a:pt x="2867" y="1189"/>
                    <a:pt x="2689" y="1060"/>
                  </a:cubicBezTo>
                  <a:cubicBezTo>
                    <a:pt x="2517" y="928"/>
                    <a:pt x="2342" y="802"/>
                    <a:pt x="2166" y="698"/>
                  </a:cubicBezTo>
                  <a:cubicBezTo>
                    <a:pt x="1991" y="596"/>
                    <a:pt x="1813" y="507"/>
                    <a:pt x="1638" y="434"/>
                  </a:cubicBezTo>
                  <a:cubicBezTo>
                    <a:pt x="1460" y="357"/>
                    <a:pt x="1291" y="295"/>
                    <a:pt x="1134" y="243"/>
                  </a:cubicBezTo>
                  <a:cubicBezTo>
                    <a:pt x="978" y="188"/>
                    <a:pt x="827" y="148"/>
                    <a:pt x="692" y="111"/>
                  </a:cubicBezTo>
                  <a:cubicBezTo>
                    <a:pt x="557" y="77"/>
                    <a:pt x="434" y="59"/>
                    <a:pt x="336" y="40"/>
                  </a:cubicBezTo>
                  <a:cubicBezTo>
                    <a:pt x="133" y="4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1152;p44">
              <a:extLst>
                <a:ext uri="{FF2B5EF4-FFF2-40B4-BE49-F238E27FC236}">
                  <a16:creationId xmlns:a16="http://schemas.microsoft.com/office/drawing/2014/main" id="{AC02966F-FA97-DA38-6E52-5D292C6226BD}"/>
                </a:ext>
              </a:extLst>
            </p:cNvPr>
            <p:cNvSpPr/>
            <p:nvPr/>
          </p:nvSpPr>
          <p:spPr>
            <a:xfrm>
              <a:off x="6706723" y="7159346"/>
              <a:ext cx="89969" cy="89911"/>
            </a:xfrm>
            <a:custGeom>
              <a:avLst/>
              <a:gdLst/>
              <a:ahLst/>
              <a:cxnLst/>
              <a:rect l="l" t="t" r="r" b="b"/>
              <a:pathLst>
                <a:path w="1553" h="1552" extrusionOk="0">
                  <a:moveTo>
                    <a:pt x="775" y="0"/>
                  </a:moveTo>
                  <a:cubicBezTo>
                    <a:pt x="348" y="0"/>
                    <a:pt x="1" y="347"/>
                    <a:pt x="1" y="777"/>
                  </a:cubicBezTo>
                  <a:cubicBezTo>
                    <a:pt x="1" y="1201"/>
                    <a:pt x="345" y="1552"/>
                    <a:pt x="775" y="1552"/>
                  </a:cubicBezTo>
                  <a:cubicBezTo>
                    <a:pt x="1205" y="1552"/>
                    <a:pt x="1552" y="1207"/>
                    <a:pt x="1552" y="777"/>
                  </a:cubicBezTo>
                  <a:cubicBezTo>
                    <a:pt x="1552" y="350"/>
                    <a:pt x="1202" y="0"/>
                    <a:pt x="775" y="0"/>
                  </a:cubicBez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1153;p44">
              <a:extLst>
                <a:ext uri="{FF2B5EF4-FFF2-40B4-BE49-F238E27FC236}">
                  <a16:creationId xmlns:a16="http://schemas.microsoft.com/office/drawing/2014/main" id="{6882DC5F-3E43-E88F-E5C1-BC4CBEE45CB8}"/>
                </a:ext>
              </a:extLst>
            </p:cNvPr>
            <p:cNvSpPr/>
            <p:nvPr/>
          </p:nvSpPr>
          <p:spPr>
            <a:xfrm>
              <a:off x="6687722" y="7626437"/>
              <a:ext cx="127625" cy="34760"/>
            </a:xfrm>
            <a:custGeom>
              <a:avLst/>
              <a:gdLst/>
              <a:ahLst/>
              <a:cxnLst/>
              <a:rect l="l" t="t" r="r" b="b"/>
              <a:pathLst>
                <a:path w="2203" h="600" extrusionOk="0">
                  <a:moveTo>
                    <a:pt x="0" y="1"/>
                  </a:moveTo>
                  <a:lnTo>
                    <a:pt x="0" y="600"/>
                  </a:lnTo>
                  <a:lnTo>
                    <a:pt x="2203" y="600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3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6" name="Google Shape;1154;p44">
              <a:extLst>
                <a:ext uri="{FF2B5EF4-FFF2-40B4-BE49-F238E27FC236}">
                  <a16:creationId xmlns:a16="http://schemas.microsoft.com/office/drawing/2014/main" id="{17A90B58-33BE-8859-86F5-B777079F5A97}"/>
                </a:ext>
              </a:extLst>
            </p:cNvPr>
            <p:cNvSpPr/>
            <p:nvPr/>
          </p:nvSpPr>
          <p:spPr>
            <a:xfrm>
              <a:off x="6719352" y="7172322"/>
              <a:ext cx="64131" cy="64131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4" y="1"/>
                  </a:moveTo>
                  <a:cubicBezTo>
                    <a:pt x="247" y="1"/>
                    <a:pt x="1" y="249"/>
                    <a:pt x="1" y="553"/>
                  </a:cubicBezTo>
                  <a:cubicBezTo>
                    <a:pt x="1" y="861"/>
                    <a:pt x="250" y="1106"/>
                    <a:pt x="554" y="1106"/>
                  </a:cubicBezTo>
                  <a:cubicBezTo>
                    <a:pt x="861" y="1106"/>
                    <a:pt x="1107" y="854"/>
                    <a:pt x="1107" y="553"/>
                  </a:cubicBezTo>
                  <a:cubicBezTo>
                    <a:pt x="1107" y="249"/>
                    <a:pt x="861" y="4"/>
                    <a:pt x="554" y="1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97" name="Google Shape;808;p73">
            <a:extLst>
              <a:ext uri="{FF2B5EF4-FFF2-40B4-BE49-F238E27FC236}">
                <a16:creationId xmlns:a16="http://schemas.microsoft.com/office/drawing/2014/main" id="{D76EB3E4-CE09-D634-FD81-8B6841AB0F9D}"/>
              </a:ext>
            </a:extLst>
          </p:cNvPr>
          <p:cNvSpPr txBox="1">
            <a:spLocks/>
          </p:cNvSpPr>
          <p:nvPr/>
        </p:nvSpPr>
        <p:spPr>
          <a:xfrm>
            <a:off x="460713" y="4736920"/>
            <a:ext cx="4464929" cy="55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2000" kern="0" dirty="0">
                <a:solidFill>
                  <a:schemeClr val="tx1"/>
                </a:solidFill>
              </a:rPr>
              <a:t>El 5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0% de</a:t>
            </a:r>
            <a:r>
              <a:rPr kumimoji="0" lang="en" sz="20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la potencia instalada se sitúa en tres provincias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</a:t>
            </a:r>
          </a:p>
        </p:txBody>
      </p:sp>
      <p:grpSp>
        <p:nvGrpSpPr>
          <p:cNvPr id="29" name="Google Shape;437;p34">
            <a:extLst>
              <a:ext uri="{FF2B5EF4-FFF2-40B4-BE49-F238E27FC236}">
                <a16:creationId xmlns:a16="http://schemas.microsoft.com/office/drawing/2014/main" id="{B5E2F522-7D0F-B3DB-1EAA-0AC1721B2853}"/>
              </a:ext>
            </a:extLst>
          </p:cNvPr>
          <p:cNvGrpSpPr/>
          <p:nvPr/>
        </p:nvGrpSpPr>
        <p:grpSpPr>
          <a:xfrm>
            <a:off x="5951871" y="1570323"/>
            <a:ext cx="6072418" cy="4434983"/>
            <a:chOff x="673127" y="1478975"/>
            <a:chExt cx="3803623" cy="2885189"/>
          </a:xfrm>
        </p:grpSpPr>
        <p:sp>
          <p:nvSpPr>
            <p:cNvPr id="30" name="Google Shape;438;p34">
              <a:extLst>
                <a:ext uri="{FF2B5EF4-FFF2-40B4-BE49-F238E27FC236}">
                  <a16:creationId xmlns:a16="http://schemas.microsoft.com/office/drawing/2014/main" id="{531ED526-242E-09DF-75CB-3C24E3A6084A}"/>
                </a:ext>
              </a:extLst>
            </p:cNvPr>
            <p:cNvSpPr/>
            <p:nvPr/>
          </p:nvSpPr>
          <p:spPr>
            <a:xfrm>
              <a:off x="1065102" y="3351666"/>
              <a:ext cx="1740552" cy="1012497"/>
            </a:xfrm>
            <a:custGeom>
              <a:avLst/>
              <a:gdLst/>
              <a:ahLst/>
              <a:cxnLst/>
              <a:rect l="l" t="t" r="r" b="b"/>
              <a:pathLst>
                <a:path w="34818" h="20254" extrusionOk="0">
                  <a:moveTo>
                    <a:pt x="14721" y="0"/>
                  </a:moveTo>
                  <a:lnTo>
                    <a:pt x="13981" y="157"/>
                  </a:lnTo>
                  <a:lnTo>
                    <a:pt x="13981" y="583"/>
                  </a:lnTo>
                  <a:lnTo>
                    <a:pt x="13219" y="896"/>
                  </a:lnTo>
                  <a:lnTo>
                    <a:pt x="13264" y="1300"/>
                  </a:lnTo>
                  <a:lnTo>
                    <a:pt x="13264" y="1300"/>
                  </a:lnTo>
                  <a:lnTo>
                    <a:pt x="12771" y="1277"/>
                  </a:lnTo>
                  <a:lnTo>
                    <a:pt x="12570" y="1725"/>
                  </a:lnTo>
                  <a:lnTo>
                    <a:pt x="11965" y="2173"/>
                  </a:lnTo>
                  <a:lnTo>
                    <a:pt x="11562" y="2128"/>
                  </a:lnTo>
                  <a:lnTo>
                    <a:pt x="11427" y="2756"/>
                  </a:lnTo>
                  <a:lnTo>
                    <a:pt x="11987" y="3719"/>
                  </a:lnTo>
                  <a:lnTo>
                    <a:pt x="11830" y="4212"/>
                  </a:lnTo>
                  <a:lnTo>
                    <a:pt x="10733" y="4839"/>
                  </a:lnTo>
                  <a:lnTo>
                    <a:pt x="10509" y="4503"/>
                  </a:lnTo>
                  <a:lnTo>
                    <a:pt x="10912" y="4190"/>
                  </a:lnTo>
                  <a:lnTo>
                    <a:pt x="10733" y="3898"/>
                  </a:lnTo>
                  <a:lnTo>
                    <a:pt x="9881" y="4033"/>
                  </a:lnTo>
                  <a:lnTo>
                    <a:pt x="9814" y="4414"/>
                  </a:lnTo>
                  <a:lnTo>
                    <a:pt x="9500" y="4593"/>
                  </a:lnTo>
                  <a:lnTo>
                    <a:pt x="9635" y="4839"/>
                  </a:lnTo>
                  <a:lnTo>
                    <a:pt x="9231" y="5131"/>
                  </a:lnTo>
                  <a:lnTo>
                    <a:pt x="9187" y="5579"/>
                  </a:lnTo>
                  <a:lnTo>
                    <a:pt x="8806" y="5400"/>
                  </a:lnTo>
                  <a:lnTo>
                    <a:pt x="7999" y="5803"/>
                  </a:lnTo>
                  <a:lnTo>
                    <a:pt x="7193" y="5422"/>
                  </a:lnTo>
                  <a:lnTo>
                    <a:pt x="7013" y="4996"/>
                  </a:lnTo>
                  <a:lnTo>
                    <a:pt x="6610" y="4907"/>
                  </a:lnTo>
                  <a:lnTo>
                    <a:pt x="6341" y="5243"/>
                  </a:lnTo>
                  <a:lnTo>
                    <a:pt x="5669" y="5108"/>
                  </a:lnTo>
                  <a:lnTo>
                    <a:pt x="5647" y="4817"/>
                  </a:lnTo>
                  <a:lnTo>
                    <a:pt x="5131" y="4481"/>
                  </a:lnTo>
                  <a:lnTo>
                    <a:pt x="4347" y="4481"/>
                  </a:lnTo>
                  <a:lnTo>
                    <a:pt x="4504" y="4212"/>
                  </a:lnTo>
                  <a:lnTo>
                    <a:pt x="3608" y="3786"/>
                  </a:lnTo>
                  <a:cubicBezTo>
                    <a:pt x="3608" y="3786"/>
                    <a:pt x="3362" y="4347"/>
                    <a:pt x="3339" y="4347"/>
                  </a:cubicBezTo>
                  <a:cubicBezTo>
                    <a:pt x="3339" y="4369"/>
                    <a:pt x="3272" y="4996"/>
                    <a:pt x="3272" y="4996"/>
                  </a:cubicBezTo>
                  <a:lnTo>
                    <a:pt x="3003" y="5131"/>
                  </a:lnTo>
                  <a:lnTo>
                    <a:pt x="2689" y="4907"/>
                  </a:lnTo>
                  <a:lnTo>
                    <a:pt x="2308" y="5377"/>
                  </a:lnTo>
                  <a:lnTo>
                    <a:pt x="1950" y="5220"/>
                  </a:lnTo>
                  <a:lnTo>
                    <a:pt x="1435" y="5646"/>
                  </a:lnTo>
                  <a:lnTo>
                    <a:pt x="1278" y="6542"/>
                  </a:lnTo>
                  <a:lnTo>
                    <a:pt x="561" y="6878"/>
                  </a:lnTo>
                  <a:cubicBezTo>
                    <a:pt x="561" y="6878"/>
                    <a:pt x="471" y="7752"/>
                    <a:pt x="471" y="7752"/>
                  </a:cubicBezTo>
                  <a:cubicBezTo>
                    <a:pt x="471" y="7774"/>
                    <a:pt x="1" y="8447"/>
                    <a:pt x="1" y="8447"/>
                  </a:cubicBezTo>
                  <a:cubicBezTo>
                    <a:pt x="1" y="8447"/>
                    <a:pt x="314" y="8827"/>
                    <a:pt x="337" y="8850"/>
                  </a:cubicBezTo>
                  <a:cubicBezTo>
                    <a:pt x="337" y="8850"/>
                    <a:pt x="292" y="9522"/>
                    <a:pt x="292" y="9522"/>
                  </a:cubicBezTo>
                  <a:lnTo>
                    <a:pt x="471" y="10037"/>
                  </a:lnTo>
                  <a:lnTo>
                    <a:pt x="292" y="10194"/>
                  </a:lnTo>
                  <a:lnTo>
                    <a:pt x="337" y="10351"/>
                  </a:lnTo>
                  <a:lnTo>
                    <a:pt x="516" y="10821"/>
                  </a:lnTo>
                  <a:lnTo>
                    <a:pt x="695" y="11382"/>
                  </a:lnTo>
                  <a:lnTo>
                    <a:pt x="1143" y="11068"/>
                  </a:lnTo>
                  <a:lnTo>
                    <a:pt x="1614" y="11068"/>
                  </a:lnTo>
                  <a:lnTo>
                    <a:pt x="2734" y="11045"/>
                  </a:lnTo>
                  <a:cubicBezTo>
                    <a:pt x="2734" y="11045"/>
                    <a:pt x="3384" y="11494"/>
                    <a:pt x="3384" y="11494"/>
                  </a:cubicBezTo>
                  <a:cubicBezTo>
                    <a:pt x="3406" y="11494"/>
                    <a:pt x="3586" y="11382"/>
                    <a:pt x="3586" y="11382"/>
                  </a:cubicBezTo>
                  <a:cubicBezTo>
                    <a:pt x="3586" y="11382"/>
                    <a:pt x="3832" y="11583"/>
                    <a:pt x="3832" y="11583"/>
                  </a:cubicBezTo>
                  <a:cubicBezTo>
                    <a:pt x="3854" y="11583"/>
                    <a:pt x="4907" y="12255"/>
                    <a:pt x="4907" y="12255"/>
                  </a:cubicBezTo>
                  <a:lnTo>
                    <a:pt x="5512" y="12636"/>
                  </a:lnTo>
                  <a:cubicBezTo>
                    <a:pt x="5557" y="12636"/>
                    <a:pt x="5960" y="12950"/>
                    <a:pt x="5960" y="12950"/>
                  </a:cubicBezTo>
                  <a:lnTo>
                    <a:pt x="6296" y="13219"/>
                  </a:lnTo>
                  <a:lnTo>
                    <a:pt x="6296" y="13644"/>
                  </a:lnTo>
                  <a:lnTo>
                    <a:pt x="6633" y="14384"/>
                  </a:lnTo>
                  <a:lnTo>
                    <a:pt x="6252" y="14675"/>
                  </a:lnTo>
                  <a:lnTo>
                    <a:pt x="6610" y="15571"/>
                  </a:lnTo>
                  <a:lnTo>
                    <a:pt x="7081" y="15594"/>
                  </a:lnTo>
                  <a:lnTo>
                    <a:pt x="7305" y="16154"/>
                  </a:lnTo>
                  <a:lnTo>
                    <a:pt x="7193" y="16535"/>
                  </a:lnTo>
                  <a:lnTo>
                    <a:pt x="7215" y="16803"/>
                  </a:lnTo>
                  <a:lnTo>
                    <a:pt x="7529" y="17364"/>
                  </a:lnTo>
                  <a:lnTo>
                    <a:pt x="7730" y="17319"/>
                  </a:lnTo>
                  <a:lnTo>
                    <a:pt x="7842" y="17520"/>
                  </a:lnTo>
                  <a:lnTo>
                    <a:pt x="7798" y="17789"/>
                  </a:lnTo>
                  <a:cubicBezTo>
                    <a:pt x="7820" y="17879"/>
                    <a:pt x="7865" y="17969"/>
                    <a:pt x="7910" y="18058"/>
                  </a:cubicBezTo>
                  <a:lnTo>
                    <a:pt x="8089" y="18058"/>
                  </a:lnTo>
                  <a:lnTo>
                    <a:pt x="8268" y="18282"/>
                  </a:lnTo>
                  <a:lnTo>
                    <a:pt x="8403" y="18909"/>
                  </a:lnTo>
                  <a:lnTo>
                    <a:pt x="8716" y="18708"/>
                  </a:lnTo>
                  <a:lnTo>
                    <a:pt x="8918" y="18909"/>
                  </a:lnTo>
                  <a:lnTo>
                    <a:pt x="9142" y="18775"/>
                  </a:lnTo>
                  <a:lnTo>
                    <a:pt x="10307" y="19828"/>
                  </a:lnTo>
                  <a:lnTo>
                    <a:pt x="10643" y="19828"/>
                  </a:lnTo>
                  <a:lnTo>
                    <a:pt x="11091" y="20254"/>
                  </a:lnTo>
                  <a:lnTo>
                    <a:pt x="11808" y="19850"/>
                  </a:lnTo>
                  <a:lnTo>
                    <a:pt x="12077" y="19828"/>
                  </a:lnTo>
                  <a:cubicBezTo>
                    <a:pt x="12077" y="19828"/>
                    <a:pt x="12122" y="19425"/>
                    <a:pt x="12077" y="19425"/>
                  </a:cubicBezTo>
                  <a:cubicBezTo>
                    <a:pt x="12032" y="19425"/>
                    <a:pt x="11965" y="19268"/>
                    <a:pt x="11965" y="19268"/>
                  </a:cubicBezTo>
                  <a:lnTo>
                    <a:pt x="12189" y="18977"/>
                  </a:lnTo>
                  <a:lnTo>
                    <a:pt x="12547" y="19022"/>
                  </a:lnTo>
                  <a:lnTo>
                    <a:pt x="12794" y="18573"/>
                  </a:lnTo>
                  <a:lnTo>
                    <a:pt x="12906" y="18260"/>
                  </a:lnTo>
                  <a:lnTo>
                    <a:pt x="13264" y="17879"/>
                  </a:lnTo>
                  <a:lnTo>
                    <a:pt x="13354" y="17498"/>
                  </a:lnTo>
                  <a:lnTo>
                    <a:pt x="13488" y="17341"/>
                  </a:lnTo>
                  <a:lnTo>
                    <a:pt x="13981" y="17252"/>
                  </a:lnTo>
                  <a:lnTo>
                    <a:pt x="14340" y="16915"/>
                  </a:lnTo>
                  <a:lnTo>
                    <a:pt x="14788" y="16938"/>
                  </a:lnTo>
                  <a:lnTo>
                    <a:pt x="15370" y="16579"/>
                  </a:lnTo>
                  <a:lnTo>
                    <a:pt x="16423" y="16759"/>
                  </a:lnTo>
                  <a:lnTo>
                    <a:pt x="17028" y="16512"/>
                  </a:lnTo>
                  <a:lnTo>
                    <a:pt x="17095" y="16131"/>
                  </a:lnTo>
                  <a:lnTo>
                    <a:pt x="17588" y="16064"/>
                  </a:lnTo>
                  <a:lnTo>
                    <a:pt x="18014" y="15325"/>
                  </a:lnTo>
                  <a:lnTo>
                    <a:pt x="18305" y="15101"/>
                  </a:lnTo>
                  <a:lnTo>
                    <a:pt x="19202" y="15146"/>
                  </a:lnTo>
                  <a:lnTo>
                    <a:pt x="20053" y="15101"/>
                  </a:lnTo>
                  <a:lnTo>
                    <a:pt x="20456" y="14854"/>
                  </a:lnTo>
                  <a:lnTo>
                    <a:pt x="21039" y="15123"/>
                  </a:lnTo>
                  <a:lnTo>
                    <a:pt x="21487" y="14877"/>
                  </a:lnTo>
                  <a:lnTo>
                    <a:pt x="22069" y="14899"/>
                  </a:lnTo>
                  <a:lnTo>
                    <a:pt x="22405" y="15078"/>
                  </a:lnTo>
                  <a:lnTo>
                    <a:pt x="22585" y="14966"/>
                  </a:lnTo>
                  <a:lnTo>
                    <a:pt x="23458" y="14966"/>
                  </a:lnTo>
                  <a:lnTo>
                    <a:pt x="23996" y="15459"/>
                  </a:lnTo>
                  <a:lnTo>
                    <a:pt x="24937" y="14966"/>
                  </a:lnTo>
                  <a:lnTo>
                    <a:pt x="26281" y="14989"/>
                  </a:lnTo>
                  <a:lnTo>
                    <a:pt x="26595" y="14877"/>
                  </a:lnTo>
                  <a:lnTo>
                    <a:pt x="26909" y="15011"/>
                  </a:lnTo>
                  <a:lnTo>
                    <a:pt x="27424" y="14921"/>
                  </a:lnTo>
                  <a:lnTo>
                    <a:pt x="27782" y="15325"/>
                  </a:lnTo>
                  <a:lnTo>
                    <a:pt x="27894" y="15123"/>
                  </a:lnTo>
                  <a:lnTo>
                    <a:pt x="28163" y="15370"/>
                  </a:lnTo>
                  <a:lnTo>
                    <a:pt x="28903" y="15146"/>
                  </a:lnTo>
                  <a:lnTo>
                    <a:pt x="29104" y="14966"/>
                  </a:lnTo>
                  <a:lnTo>
                    <a:pt x="29104" y="14563"/>
                  </a:lnTo>
                  <a:lnTo>
                    <a:pt x="29575" y="14205"/>
                  </a:lnTo>
                  <a:lnTo>
                    <a:pt x="29776" y="14160"/>
                  </a:lnTo>
                  <a:lnTo>
                    <a:pt x="30785" y="14205"/>
                  </a:lnTo>
                  <a:lnTo>
                    <a:pt x="31210" y="14608"/>
                  </a:lnTo>
                  <a:lnTo>
                    <a:pt x="31502" y="15034"/>
                  </a:lnTo>
                  <a:lnTo>
                    <a:pt x="31838" y="15034"/>
                  </a:lnTo>
                  <a:lnTo>
                    <a:pt x="32263" y="14473"/>
                  </a:lnTo>
                  <a:lnTo>
                    <a:pt x="32644" y="14406"/>
                  </a:lnTo>
                  <a:lnTo>
                    <a:pt x="32689" y="13936"/>
                  </a:lnTo>
                  <a:lnTo>
                    <a:pt x="32801" y="13756"/>
                  </a:lnTo>
                  <a:lnTo>
                    <a:pt x="32980" y="13644"/>
                  </a:lnTo>
                  <a:lnTo>
                    <a:pt x="32935" y="13465"/>
                  </a:lnTo>
                  <a:lnTo>
                    <a:pt x="33249" y="13398"/>
                  </a:lnTo>
                  <a:lnTo>
                    <a:pt x="33764" y="11874"/>
                  </a:lnTo>
                  <a:lnTo>
                    <a:pt x="33473" y="11695"/>
                  </a:lnTo>
                  <a:lnTo>
                    <a:pt x="33809" y="11583"/>
                  </a:lnTo>
                  <a:lnTo>
                    <a:pt x="33921" y="11135"/>
                  </a:lnTo>
                  <a:lnTo>
                    <a:pt x="34481" y="10732"/>
                  </a:lnTo>
                  <a:lnTo>
                    <a:pt x="34549" y="10418"/>
                  </a:lnTo>
                  <a:lnTo>
                    <a:pt x="34683" y="10172"/>
                  </a:lnTo>
                  <a:lnTo>
                    <a:pt x="34817" y="10082"/>
                  </a:lnTo>
                  <a:lnTo>
                    <a:pt x="34078" y="9522"/>
                  </a:lnTo>
                  <a:lnTo>
                    <a:pt x="33496" y="9567"/>
                  </a:lnTo>
                  <a:lnTo>
                    <a:pt x="32779" y="8447"/>
                  </a:lnTo>
                  <a:lnTo>
                    <a:pt x="32443" y="8178"/>
                  </a:lnTo>
                  <a:lnTo>
                    <a:pt x="32510" y="7998"/>
                  </a:lnTo>
                  <a:lnTo>
                    <a:pt x="32510" y="6856"/>
                  </a:lnTo>
                  <a:lnTo>
                    <a:pt x="32868" y="6430"/>
                  </a:lnTo>
                  <a:lnTo>
                    <a:pt x="32017" y="6430"/>
                  </a:lnTo>
                  <a:lnTo>
                    <a:pt x="31031" y="6116"/>
                  </a:lnTo>
                  <a:lnTo>
                    <a:pt x="30740" y="5444"/>
                  </a:lnTo>
                  <a:lnTo>
                    <a:pt x="30516" y="5310"/>
                  </a:lnTo>
                  <a:lnTo>
                    <a:pt x="30023" y="5355"/>
                  </a:lnTo>
                  <a:lnTo>
                    <a:pt x="29709" y="4996"/>
                  </a:lnTo>
                  <a:lnTo>
                    <a:pt x="29396" y="5019"/>
                  </a:lnTo>
                  <a:lnTo>
                    <a:pt x="29306" y="4750"/>
                  </a:lnTo>
                  <a:lnTo>
                    <a:pt x="29956" y="4078"/>
                  </a:lnTo>
                  <a:lnTo>
                    <a:pt x="29911" y="3786"/>
                  </a:lnTo>
                  <a:lnTo>
                    <a:pt x="30157" y="3562"/>
                  </a:lnTo>
                  <a:lnTo>
                    <a:pt x="30045" y="3361"/>
                  </a:lnTo>
                  <a:lnTo>
                    <a:pt x="29664" y="3361"/>
                  </a:lnTo>
                  <a:lnTo>
                    <a:pt x="29664" y="2532"/>
                  </a:lnTo>
                  <a:lnTo>
                    <a:pt x="29172" y="2577"/>
                  </a:lnTo>
                  <a:lnTo>
                    <a:pt x="29194" y="1904"/>
                  </a:lnTo>
                  <a:lnTo>
                    <a:pt x="28925" y="1613"/>
                  </a:lnTo>
                  <a:lnTo>
                    <a:pt x="28365" y="1972"/>
                  </a:lnTo>
                  <a:lnTo>
                    <a:pt x="28074" y="1568"/>
                  </a:lnTo>
                  <a:lnTo>
                    <a:pt x="27446" y="2196"/>
                  </a:lnTo>
                  <a:lnTo>
                    <a:pt x="27021" y="1994"/>
                  </a:lnTo>
                  <a:lnTo>
                    <a:pt x="26685" y="2465"/>
                  </a:lnTo>
                  <a:lnTo>
                    <a:pt x="26371" y="2039"/>
                  </a:lnTo>
                  <a:lnTo>
                    <a:pt x="26259" y="1994"/>
                  </a:lnTo>
                  <a:lnTo>
                    <a:pt x="25923" y="2397"/>
                  </a:lnTo>
                  <a:lnTo>
                    <a:pt x="25699" y="2151"/>
                  </a:lnTo>
                  <a:lnTo>
                    <a:pt x="25296" y="2151"/>
                  </a:lnTo>
                  <a:lnTo>
                    <a:pt x="25116" y="2240"/>
                  </a:lnTo>
                  <a:lnTo>
                    <a:pt x="24937" y="2016"/>
                  </a:lnTo>
                  <a:lnTo>
                    <a:pt x="24534" y="1994"/>
                  </a:lnTo>
                  <a:cubicBezTo>
                    <a:pt x="24534" y="1994"/>
                    <a:pt x="24511" y="2465"/>
                    <a:pt x="24511" y="2465"/>
                  </a:cubicBezTo>
                  <a:lnTo>
                    <a:pt x="23772" y="2644"/>
                  </a:lnTo>
                  <a:lnTo>
                    <a:pt x="23481" y="2196"/>
                  </a:lnTo>
                  <a:lnTo>
                    <a:pt x="23458" y="2308"/>
                  </a:lnTo>
                  <a:lnTo>
                    <a:pt x="23346" y="2151"/>
                  </a:lnTo>
                  <a:lnTo>
                    <a:pt x="23257" y="2711"/>
                  </a:lnTo>
                  <a:lnTo>
                    <a:pt x="22428" y="2375"/>
                  </a:lnTo>
                  <a:lnTo>
                    <a:pt x="21800" y="2487"/>
                  </a:lnTo>
                  <a:lnTo>
                    <a:pt x="21733" y="2935"/>
                  </a:lnTo>
                  <a:lnTo>
                    <a:pt x="21352" y="2890"/>
                  </a:lnTo>
                  <a:lnTo>
                    <a:pt x="21106" y="2980"/>
                  </a:lnTo>
                  <a:lnTo>
                    <a:pt x="20613" y="2711"/>
                  </a:lnTo>
                  <a:lnTo>
                    <a:pt x="19246" y="2644"/>
                  </a:lnTo>
                  <a:lnTo>
                    <a:pt x="18910" y="2957"/>
                  </a:lnTo>
                  <a:lnTo>
                    <a:pt x="18507" y="2577"/>
                  </a:lnTo>
                  <a:lnTo>
                    <a:pt x="18261" y="2532"/>
                  </a:lnTo>
                  <a:lnTo>
                    <a:pt x="18059" y="2577"/>
                  </a:lnTo>
                  <a:lnTo>
                    <a:pt x="17745" y="1972"/>
                  </a:lnTo>
                  <a:lnTo>
                    <a:pt x="17454" y="1904"/>
                  </a:lnTo>
                  <a:lnTo>
                    <a:pt x="17275" y="2016"/>
                  </a:lnTo>
                  <a:lnTo>
                    <a:pt x="17230" y="1613"/>
                  </a:lnTo>
                  <a:lnTo>
                    <a:pt x="16894" y="1456"/>
                  </a:lnTo>
                  <a:lnTo>
                    <a:pt x="16737" y="1524"/>
                  </a:lnTo>
                  <a:lnTo>
                    <a:pt x="16759" y="1277"/>
                  </a:lnTo>
                  <a:lnTo>
                    <a:pt x="15908" y="1165"/>
                  </a:lnTo>
                  <a:lnTo>
                    <a:pt x="15796" y="560"/>
                  </a:lnTo>
                  <a:lnTo>
                    <a:pt x="15639" y="359"/>
                  </a:lnTo>
                  <a:lnTo>
                    <a:pt x="15079" y="426"/>
                  </a:lnTo>
                  <a:lnTo>
                    <a:pt x="14877" y="90"/>
                  </a:lnTo>
                  <a:lnTo>
                    <a:pt x="1472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39;p34">
              <a:extLst>
                <a:ext uri="{FF2B5EF4-FFF2-40B4-BE49-F238E27FC236}">
                  <a16:creationId xmlns:a16="http://schemas.microsoft.com/office/drawing/2014/main" id="{4DC27001-F2E5-EC74-F859-B2A4AC153657}"/>
                </a:ext>
              </a:extLst>
            </p:cNvPr>
            <p:cNvSpPr/>
            <p:nvPr/>
          </p:nvSpPr>
          <p:spPr>
            <a:xfrm>
              <a:off x="2590561" y="3344918"/>
              <a:ext cx="487253" cy="510798"/>
            </a:xfrm>
            <a:custGeom>
              <a:avLst/>
              <a:gdLst/>
              <a:ahLst/>
              <a:cxnLst/>
              <a:rect l="l" t="t" r="r" b="b"/>
              <a:pathLst>
                <a:path w="9747" h="10218" extrusionOk="0">
                  <a:moveTo>
                    <a:pt x="6745" y="1"/>
                  </a:moveTo>
                  <a:lnTo>
                    <a:pt x="6184" y="90"/>
                  </a:lnTo>
                  <a:lnTo>
                    <a:pt x="5826" y="762"/>
                  </a:lnTo>
                  <a:lnTo>
                    <a:pt x="5557" y="337"/>
                  </a:lnTo>
                  <a:lnTo>
                    <a:pt x="5221" y="628"/>
                  </a:lnTo>
                  <a:lnTo>
                    <a:pt x="5266" y="1054"/>
                  </a:lnTo>
                  <a:lnTo>
                    <a:pt x="4952" y="1390"/>
                  </a:lnTo>
                  <a:lnTo>
                    <a:pt x="5064" y="2801"/>
                  </a:lnTo>
                  <a:lnTo>
                    <a:pt x="4706" y="2824"/>
                  </a:lnTo>
                  <a:cubicBezTo>
                    <a:pt x="4683" y="2824"/>
                    <a:pt x="4392" y="3339"/>
                    <a:pt x="4392" y="3339"/>
                  </a:cubicBezTo>
                  <a:lnTo>
                    <a:pt x="3966" y="3384"/>
                  </a:lnTo>
                  <a:lnTo>
                    <a:pt x="3810" y="3249"/>
                  </a:lnTo>
                  <a:lnTo>
                    <a:pt x="3765" y="2801"/>
                  </a:lnTo>
                  <a:lnTo>
                    <a:pt x="3070" y="2913"/>
                  </a:lnTo>
                  <a:lnTo>
                    <a:pt x="2510" y="3541"/>
                  </a:lnTo>
                  <a:lnTo>
                    <a:pt x="1950" y="3608"/>
                  </a:lnTo>
                  <a:lnTo>
                    <a:pt x="1614" y="3406"/>
                  </a:lnTo>
                  <a:lnTo>
                    <a:pt x="1390" y="3966"/>
                  </a:lnTo>
                  <a:cubicBezTo>
                    <a:pt x="1345" y="3955"/>
                    <a:pt x="1300" y="3949"/>
                    <a:pt x="1253" y="3949"/>
                  </a:cubicBezTo>
                  <a:cubicBezTo>
                    <a:pt x="1205" y="3949"/>
                    <a:pt x="1155" y="3955"/>
                    <a:pt x="1099" y="3966"/>
                  </a:cubicBezTo>
                  <a:cubicBezTo>
                    <a:pt x="1099" y="3989"/>
                    <a:pt x="673" y="4257"/>
                    <a:pt x="673" y="4257"/>
                  </a:cubicBezTo>
                  <a:lnTo>
                    <a:pt x="740" y="4728"/>
                  </a:lnTo>
                  <a:lnTo>
                    <a:pt x="1" y="5266"/>
                  </a:lnTo>
                  <a:lnTo>
                    <a:pt x="1" y="5467"/>
                  </a:lnTo>
                  <a:lnTo>
                    <a:pt x="225" y="5602"/>
                  </a:lnTo>
                  <a:lnTo>
                    <a:pt x="516" y="6274"/>
                  </a:lnTo>
                  <a:lnTo>
                    <a:pt x="1524" y="6588"/>
                  </a:lnTo>
                  <a:lnTo>
                    <a:pt x="2353" y="6588"/>
                  </a:lnTo>
                  <a:lnTo>
                    <a:pt x="1995" y="7013"/>
                  </a:lnTo>
                  <a:lnTo>
                    <a:pt x="1995" y="8156"/>
                  </a:lnTo>
                  <a:lnTo>
                    <a:pt x="1928" y="8335"/>
                  </a:lnTo>
                  <a:lnTo>
                    <a:pt x="2286" y="8604"/>
                  </a:lnTo>
                  <a:lnTo>
                    <a:pt x="2981" y="9724"/>
                  </a:lnTo>
                  <a:lnTo>
                    <a:pt x="3563" y="9679"/>
                  </a:lnTo>
                  <a:lnTo>
                    <a:pt x="4302" y="10217"/>
                  </a:lnTo>
                  <a:lnTo>
                    <a:pt x="4751" y="9881"/>
                  </a:lnTo>
                  <a:lnTo>
                    <a:pt x="5176" y="9926"/>
                  </a:lnTo>
                  <a:lnTo>
                    <a:pt x="5131" y="9545"/>
                  </a:lnTo>
                  <a:lnTo>
                    <a:pt x="5445" y="9254"/>
                  </a:lnTo>
                  <a:lnTo>
                    <a:pt x="5692" y="9299"/>
                  </a:lnTo>
                  <a:lnTo>
                    <a:pt x="6028" y="8962"/>
                  </a:lnTo>
                  <a:lnTo>
                    <a:pt x="6924" y="8806"/>
                  </a:lnTo>
                  <a:lnTo>
                    <a:pt x="7036" y="9097"/>
                  </a:lnTo>
                  <a:lnTo>
                    <a:pt x="7305" y="9097"/>
                  </a:lnTo>
                  <a:lnTo>
                    <a:pt x="7394" y="8940"/>
                  </a:lnTo>
                  <a:cubicBezTo>
                    <a:pt x="7394" y="8940"/>
                    <a:pt x="7439" y="8850"/>
                    <a:pt x="7484" y="8850"/>
                  </a:cubicBezTo>
                  <a:cubicBezTo>
                    <a:pt x="7506" y="8850"/>
                    <a:pt x="7977" y="8716"/>
                    <a:pt x="7977" y="8716"/>
                  </a:cubicBezTo>
                  <a:lnTo>
                    <a:pt x="8537" y="8940"/>
                  </a:lnTo>
                  <a:lnTo>
                    <a:pt x="9097" y="8671"/>
                  </a:lnTo>
                  <a:lnTo>
                    <a:pt x="9545" y="8671"/>
                  </a:lnTo>
                  <a:lnTo>
                    <a:pt x="9747" y="8380"/>
                  </a:lnTo>
                  <a:lnTo>
                    <a:pt x="9635" y="8201"/>
                  </a:lnTo>
                  <a:lnTo>
                    <a:pt x="9388" y="8245"/>
                  </a:lnTo>
                  <a:lnTo>
                    <a:pt x="8806" y="7506"/>
                  </a:lnTo>
                  <a:lnTo>
                    <a:pt x="9119" y="7327"/>
                  </a:lnTo>
                  <a:lnTo>
                    <a:pt x="9142" y="7013"/>
                  </a:lnTo>
                  <a:lnTo>
                    <a:pt x="9343" y="6789"/>
                  </a:lnTo>
                  <a:lnTo>
                    <a:pt x="9321" y="6632"/>
                  </a:lnTo>
                  <a:lnTo>
                    <a:pt x="8873" y="6498"/>
                  </a:lnTo>
                  <a:lnTo>
                    <a:pt x="8089" y="5512"/>
                  </a:lnTo>
                  <a:lnTo>
                    <a:pt x="7977" y="5221"/>
                  </a:lnTo>
                  <a:lnTo>
                    <a:pt x="7618" y="4818"/>
                  </a:lnTo>
                  <a:lnTo>
                    <a:pt x="7753" y="4280"/>
                  </a:lnTo>
                  <a:lnTo>
                    <a:pt x="7977" y="3675"/>
                  </a:lnTo>
                  <a:lnTo>
                    <a:pt x="7977" y="3294"/>
                  </a:lnTo>
                  <a:lnTo>
                    <a:pt x="7775" y="3115"/>
                  </a:lnTo>
                  <a:lnTo>
                    <a:pt x="7282" y="3048"/>
                  </a:lnTo>
                  <a:lnTo>
                    <a:pt x="7237" y="2219"/>
                  </a:lnTo>
                  <a:lnTo>
                    <a:pt x="7618" y="1972"/>
                  </a:lnTo>
                  <a:lnTo>
                    <a:pt x="7775" y="1166"/>
                  </a:lnTo>
                  <a:lnTo>
                    <a:pt x="7686" y="897"/>
                  </a:lnTo>
                  <a:lnTo>
                    <a:pt x="7349" y="449"/>
                  </a:lnTo>
                  <a:lnTo>
                    <a:pt x="7058" y="561"/>
                  </a:lnTo>
                  <a:lnTo>
                    <a:pt x="6946" y="449"/>
                  </a:lnTo>
                  <a:lnTo>
                    <a:pt x="7013" y="202"/>
                  </a:lnTo>
                  <a:lnTo>
                    <a:pt x="674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440;p34">
              <a:extLst>
                <a:ext uri="{FF2B5EF4-FFF2-40B4-BE49-F238E27FC236}">
                  <a16:creationId xmlns:a16="http://schemas.microsoft.com/office/drawing/2014/main" id="{E721062B-5F76-7EDA-D7D7-95979B7D52EC}"/>
                </a:ext>
              </a:extLst>
            </p:cNvPr>
            <p:cNvSpPr/>
            <p:nvPr/>
          </p:nvSpPr>
          <p:spPr>
            <a:xfrm>
              <a:off x="1099846" y="2704290"/>
              <a:ext cx="823235" cy="939712"/>
            </a:xfrm>
            <a:custGeom>
              <a:avLst/>
              <a:gdLst/>
              <a:ahLst/>
              <a:cxnLst/>
              <a:rect l="l" t="t" r="r" b="b"/>
              <a:pathLst>
                <a:path w="16468" h="18798" extrusionOk="0">
                  <a:moveTo>
                    <a:pt x="7528" y="0"/>
                  </a:moveTo>
                  <a:lnTo>
                    <a:pt x="7371" y="224"/>
                  </a:lnTo>
                  <a:lnTo>
                    <a:pt x="6901" y="202"/>
                  </a:lnTo>
                  <a:lnTo>
                    <a:pt x="6767" y="650"/>
                  </a:lnTo>
                  <a:lnTo>
                    <a:pt x="6430" y="650"/>
                  </a:lnTo>
                  <a:lnTo>
                    <a:pt x="6296" y="896"/>
                  </a:lnTo>
                  <a:lnTo>
                    <a:pt x="6005" y="852"/>
                  </a:lnTo>
                  <a:lnTo>
                    <a:pt x="5624" y="1076"/>
                  </a:lnTo>
                  <a:lnTo>
                    <a:pt x="5557" y="1524"/>
                  </a:lnTo>
                  <a:lnTo>
                    <a:pt x="4952" y="1815"/>
                  </a:lnTo>
                  <a:lnTo>
                    <a:pt x="4795" y="1569"/>
                  </a:lnTo>
                  <a:lnTo>
                    <a:pt x="4683" y="1591"/>
                  </a:lnTo>
                  <a:lnTo>
                    <a:pt x="4526" y="1748"/>
                  </a:lnTo>
                  <a:lnTo>
                    <a:pt x="4123" y="1725"/>
                  </a:lnTo>
                  <a:lnTo>
                    <a:pt x="3966" y="1412"/>
                  </a:lnTo>
                  <a:lnTo>
                    <a:pt x="3720" y="1613"/>
                  </a:lnTo>
                  <a:lnTo>
                    <a:pt x="3137" y="1658"/>
                  </a:lnTo>
                  <a:lnTo>
                    <a:pt x="2935" y="2151"/>
                  </a:lnTo>
                  <a:lnTo>
                    <a:pt x="3271" y="2644"/>
                  </a:lnTo>
                  <a:lnTo>
                    <a:pt x="3473" y="2644"/>
                  </a:lnTo>
                  <a:lnTo>
                    <a:pt x="3832" y="3226"/>
                  </a:lnTo>
                  <a:lnTo>
                    <a:pt x="3563" y="4571"/>
                  </a:lnTo>
                  <a:cubicBezTo>
                    <a:pt x="3563" y="4571"/>
                    <a:pt x="3182" y="4705"/>
                    <a:pt x="3159" y="4705"/>
                  </a:cubicBezTo>
                  <a:cubicBezTo>
                    <a:pt x="3159" y="4705"/>
                    <a:pt x="2980" y="5848"/>
                    <a:pt x="2980" y="5848"/>
                  </a:cubicBezTo>
                  <a:lnTo>
                    <a:pt x="2420" y="5825"/>
                  </a:lnTo>
                  <a:cubicBezTo>
                    <a:pt x="2420" y="5825"/>
                    <a:pt x="2174" y="6049"/>
                    <a:pt x="2151" y="6049"/>
                  </a:cubicBezTo>
                  <a:cubicBezTo>
                    <a:pt x="2129" y="6049"/>
                    <a:pt x="1524" y="5781"/>
                    <a:pt x="1524" y="5781"/>
                  </a:cubicBezTo>
                  <a:lnTo>
                    <a:pt x="1188" y="6049"/>
                  </a:lnTo>
                  <a:lnTo>
                    <a:pt x="0" y="5713"/>
                  </a:lnTo>
                  <a:lnTo>
                    <a:pt x="0" y="5713"/>
                  </a:lnTo>
                  <a:cubicBezTo>
                    <a:pt x="45" y="5982"/>
                    <a:pt x="90" y="6229"/>
                    <a:pt x="157" y="6498"/>
                  </a:cubicBezTo>
                  <a:cubicBezTo>
                    <a:pt x="202" y="6520"/>
                    <a:pt x="628" y="6811"/>
                    <a:pt x="650" y="6811"/>
                  </a:cubicBezTo>
                  <a:cubicBezTo>
                    <a:pt x="650" y="6811"/>
                    <a:pt x="740" y="7237"/>
                    <a:pt x="740" y="7237"/>
                  </a:cubicBezTo>
                  <a:lnTo>
                    <a:pt x="1053" y="7237"/>
                  </a:lnTo>
                  <a:lnTo>
                    <a:pt x="1255" y="7551"/>
                  </a:lnTo>
                  <a:cubicBezTo>
                    <a:pt x="1255" y="7551"/>
                    <a:pt x="1009" y="7954"/>
                    <a:pt x="1009" y="7976"/>
                  </a:cubicBezTo>
                  <a:cubicBezTo>
                    <a:pt x="1009" y="7999"/>
                    <a:pt x="1076" y="8335"/>
                    <a:pt x="1076" y="8357"/>
                  </a:cubicBezTo>
                  <a:cubicBezTo>
                    <a:pt x="1076" y="8357"/>
                    <a:pt x="1569" y="8716"/>
                    <a:pt x="1569" y="8716"/>
                  </a:cubicBezTo>
                  <a:lnTo>
                    <a:pt x="1277" y="9141"/>
                  </a:lnTo>
                  <a:lnTo>
                    <a:pt x="1501" y="9455"/>
                  </a:lnTo>
                  <a:lnTo>
                    <a:pt x="2039" y="9500"/>
                  </a:lnTo>
                  <a:lnTo>
                    <a:pt x="2062" y="10060"/>
                  </a:lnTo>
                  <a:lnTo>
                    <a:pt x="2353" y="10149"/>
                  </a:lnTo>
                  <a:lnTo>
                    <a:pt x="2644" y="9993"/>
                  </a:lnTo>
                  <a:lnTo>
                    <a:pt x="3092" y="10553"/>
                  </a:lnTo>
                  <a:lnTo>
                    <a:pt x="2510" y="11225"/>
                  </a:lnTo>
                  <a:lnTo>
                    <a:pt x="2622" y="11919"/>
                  </a:lnTo>
                  <a:lnTo>
                    <a:pt x="2308" y="11942"/>
                  </a:lnTo>
                  <a:cubicBezTo>
                    <a:pt x="2308" y="11942"/>
                    <a:pt x="1927" y="12480"/>
                    <a:pt x="1905" y="12480"/>
                  </a:cubicBezTo>
                  <a:cubicBezTo>
                    <a:pt x="1905" y="12480"/>
                    <a:pt x="1165" y="12771"/>
                    <a:pt x="1165" y="12771"/>
                  </a:cubicBezTo>
                  <a:cubicBezTo>
                    <a:pt x="1165" y="12771"/>
                    <a:pt x="964" y="13353"/>
                    <a:pt x="964" y="13376"/>
                  </a:cubicBezTo>
                  <a:cubicBezTo>
                    <a:pt x="964" y="13398"/>
                    <a:pt x="1165" y="13734"/>
                    <a:pt x="1165" y="13734"/>
                  </a:cubicBezTo>
                  <a:lnTo>
                    <a:pt x="672" y="14720"/>
                  </a:lnTo>
                  <a:lnTo>
                    <a:pt x="1188" y="15751"/>
                  </a:lnTo>
                  <a:lnTo>
                    <a:pt x="1636" y="15930"/>
                  </a:lnTo>
                  <a:lnTo>
                    <a:pt x="2174" y="16714"/>
                  </a:lnTo>
                  <a:lnTo>
                    <a:pt x="2823" y="16557"/>
                  </a:lnTo>
                  <a:lnTo>
                    <a:pt x="2891" y="16759"/>
                  </a:lnTo>
                  <a:lnTo>
                    <a:pt x="3787" y="17162"/>
                  </a:lnTo>
                  <a:lnTo>
                    <a:pt x="3630" y="17453"/>
                  </a:lnTo>
                  <a:lnTo>
                    <a:pt x="4436" y="17453"/>
                  </a:lnTo>
                  <a:lnTo>
                    <a:pt x="4929" y="17812"/>
                  </a:lnTo>
                  <a:lnTo>
                    <a:pt x="4974" y="18081"/>
                  </a:lnTo>
                  <a:lnTo>
                    <a:pt x="5646" y="18215"/>
                  </a:lnTo>
                  <a:lnTo>
                    <a:pt x="5915" y="17879"/>
                  </a:lnTo>
                  <a:lnTo>
                    <a:pt x="6296" y="17969"/>
                  </a:lnTo>
                  <a:lnTo>
                    <a:pt x="6475" y="18394"/>
                  </a:lnTo>
                  <a:lnTo>
                    <a:pt x="7304" y="18798"/>
                  </a:lnTo>
                  <a:lnTo>
                    <a:pt x="8111" y="18372"/>
                  </a:lnTo>
                  <a:lnTo>
                    <a:pt x="8469" y="18551"/>
                  </a:lnTo>
                  <a:lnTo>
                    <a:pt x="8536" y="18103"/>
                  </a:lnTo>
                  <a:lnTo>
                    <a:pt x="8940" y="17834"/>
                  </a:lnTo>
                  <a:lnTo>
                    <a:pt x="8805" y="17588"/>
                  </a:lnTo>
                  <a:lnTo>
                    <a:pt x="9097" y="17409"/>
                  </a:lnTo>
                  <a:lnTo>
                    <a:pt x="9186" y="17005"/>
                  </a:lnTo>
                  <a:lnTo>
                    <a:pt x="10015" y="16893"/>
                  </a:lnTo>
                  <a:lnTo>
                    <a:pt x="10194" y="17162"/>
                  </a:lnTo>
                  <a:lnTo>
                    <a:pt x="9791" y="17476"/>
                  </a:lnTo>
                  <a:lnTo>
                    <a:pt x="10038" y="17834"/>
                  </a:lnTo>
                  <a:lnTo>
                    <a:pt x="11091" y="17185"/>
                  </a:lnTo>
                  <a:lnTo>
                    <a:pt x="11270" y="16692"/>
                  </a:lnTo>
                  <a:lnTo>
                    <a:pt x="10710" y="15728"/>
                  </a:lnTo>
                  <a:lnTo>
                    <a:pt x="10844" y="15101"/>
                  </a:lnTo>
                  <a:lnTo>
                    <a:pt x="11225" y="15146"/>
                  </a:lnTo>
                  <a:lnTo>
                    <a:pt x="11852" y="14698"/>
                  </a:lnTo>
                  <a:lnTo>
                    <a:pt x="12054" y="14250"/>
                  </a:lnTo>
                  <a:lnTo>
                    <a:pt x="12524" y="14272"/>
                  </a:lnTo>
                  <a:lnTo>
                    <a:pt x="12480" y="13869"/>
                  </a:lnTo>
                  <a:lnTo>
                    <a:pt x="13264" y="13555"/>
                  </a:lnTo>
                  <a:lnTo>
                    <a:pt x="13264" y="13129"/>
                  </a:lnTo>
                  <a:lnTo>
                    <a:pt x="14003" y="12972"/>
                  </a:lnTo>
                  <a:lnTo>
                    <a:pt x="14138" y="13062"/>
                  </a:lnTo>
                  <a:lnTo>
                    <a:pt x="14406" y="12972"/>
                  </a:lnTo>
                  <a:lnTo>
                    <a:pt x="14720" y="11942"/>
                  </a:lnTo>
                  <a:lnTo>
                    <a:pt x="15235" y="12009"/>
                  </a:lnTo>
                  <a:lnTo>
                    <a:pt x="15213" y="11449"/>
                  </a:lnTo>
                  <a:lnTo>
                    <a:pt x="14675" y="11337"/>
                  </a:lnTo>
                  <a:lnTo>
                    <a:pt x="14586" y="10777"/>
                  </a:lnTo>
                  <a:lnTo>
                    <a:pt x="15101" y="10911"/>
                  </a:lnTo>
                  <a:lnTo>
                    <a:pt x="15258" y="10710"/>
                  </a:lnTo>
                  <a:lnTo>
                    <a:pt x="15101" y="10306"/>
                  </a:lnTo>
                  <a:lnTo>
                    <a:pt x="15572" y="9634"/>
                  </a:lnTo>
                  <a:lnTo>
                    <a:pt x="15952" y="9724"/>
                  </a:lnTo>
                  <a:lnTo>
                    <a:pt x="16221" y="9993"/>
                  </a:lnTo>
                  <a:lnTo>
                    <a:pt x="16468" y="9836"/>
                  </a:lnTo>
                  <a:lnTo>
                    <a:pt x="15997" y="9522"/>
                  </a:lnTo>
                  <a:lnTo>
                    <a:pt x="15863" y="8962"/>
                  </a:lnTo>
                  <a:lnTo>
                    <a:pt x="16288" y="8223"/>
                  </a:lnTo>
                  <a:lnTo>
                    <a:pt x="16221" y="7887"/>
                  </a:lnTo>
                  <a:lnTo>
                    <a:pt x="15952" y="7887"/>
                  </a:lnTo>
                  <a:lnTo>
                    <a:pt x="15034" y="8492"/>
                  </a:lnTo>
                  <a:lnTo>
                    <a:pt x="14003" y="7730"/>
                  </a:lnTo>
                  <a:lnTo>
                    <a:pt x="13241" y="6923"/>
                  </a:lnTo>
                  <a:lnTo>
                    <a:pt x="13645" y="5893"/>
                  </a:lnTo>
                  <a:lnTo>
                    <a:pt x="13398" y="5713"/>
                  </a:lnTo>
                  <a:lnTo>
                    <a:pt x="13510" y="5355"/>
                  </a:lnTo>
                  <a:lnTo>
                    <a:pt x="13286" y="5153"/>
                  </a:lnTo>
                  <a:lnTo>
                    <a:pt x="12928" y="5445"/>
                  </a:lnTo>
                  <a:lnTo>
                    <a:pt x="12480" y="5198"/>
                  </a:lnTo>
                  <a:lnTo>
                    <a:pt x="12726" y="4750"/>
                  </a:lnTo>
                  <a:lnTo>
                    <a:pt x="12076" y="4436"/>
                  </a:lnTo>
                  <a:lnTo>
                    <a:pt x="12323" y="3988"/>
                  </a:lnTo>
                  <a:lnTo>
                    <a:pt x="12233" y="3047"/>
                  </a:lnTo>
                  <a:lnTo>
                    <a:pt x="12502" y="2890"/>
                  </a:lnTo>
                  <a:lnTo>
                    <a:pt x="12457" y="2666"/>
                  </a:lnTo>
                  <a:lnTo>
                    <a:pt x="12300" y="2532"/>
                  </a:lnTo>
                  <a:lnTo>
                    <a:pt x="12435" y="2173"/>
                  </a:lnTo>
                  <a:lnTo>
                    <a:pt x="12368" y="2039"/>
                  </a:lnTo>
                  <a:lnTo>
                    <a:pt x="12502" y="1905"/>
                  </a:lnTo>
                  <a:lnTo>
                    <a:pt x="12457" y="1591"/>
                  </a:lnTo>
                  <a:lnTo>
                    <a:pt x="12345" y="1681"/>
                  </a:lnTo>
                  <a:lnTo>
                    <a:pt x="12256" y="1837"/>
                  </a:lnTo>
                  <a:lnTo>
                    <a:pt x="11920" y="1882"/>
                  </a:lnTo>
                  <a:lnTo>
                    <a:pt x="11651" y="2218"/>
                  </a:lnTo>
                  <a:lnTo>
                    <a:pt x="11023" y="2196"/>
                  </a:lnTo>
                  <a:lnTo>
                    <a:pt x="10418" y="1546"/>
                  </a:lnTo>
                  <a:lnTo>
                    <a:pt x="9926" y="1546"/>
                  </a:lnTo>
                  <a:lnTo>
                    <a:pt x="9970" y="1098"/>
                  </a:lnTo>
                  <a:lnTo>
                    <a:pt x="9634" y="1098"/>
                  </a:lnTo>
                  <a:lnTo>
                    <a:pt x="9231" y="1569"/>
                  </a:lnTo>
                  <a:lnTo>
                    <a:pt x="8873" y="1546"/>
                  </a:lnTo>
                  <a:lnTo>
                    <a:pt x="8693" y="1165"/>
                  </a:lnTo>
                  <a:lnTo>
                    <a:pt x="8402" y="1165"/>
                  </a:lnTo>
                  <a:lnTo>
                    <a:pt x="8469" y="1008"/>
                  </a:lnTo>
                  <a:lnTo>
                    <a:pt x="8402" y="717"/>
                  </a:lnTo>
                  <a:lnTo>
                    <a:pt x="8133" y="291"/>
                  </a:lnTo>
                  <a:lnTo>
                    <a:pt x="752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441;p34">
              <a:extLst>
                <a:ext uri="{FF2B5EF4-FFF2-40B4-BE49-F238E27FC236}">
                  <a16:creationId xmlns:a16="http://schemas.microsoft.com/office/drawing/2014/main" id="{A2DF204B-6307-2A3C-1DE1-883C7DA45B4E}"/>
                </a:ext>
              </a:extLst>
            </p:cNvPr>
            <p:cNvSpPr/>
            <p:nvPr/>
          </p:nvSpPr>
          <p:spPr>
            <a:xfrm>
              <a:off x="2820168" y="2569866"/>
              <a:ext cx="560038" cy="1106629"/>
            </a:xfrm>
            <a:custGeom>
              <a:avLst/>
              <a:gdLst/>
              <a:ahLst/>
              <a:cxnLst/>
              <a:rect l="l" t="t" r="r" b="b"/>
              <a:pathLst>
                <a:path w="11203" h="22137" extrusionOk="0">
                  <a:moveTo>
                    <a:pt x="7551" y="1"/>
                  </a:moveTo>
                  <a:lnTo>
                    <a:pt x="7103" y="538"/>
                  </a:lnTo>
                  <a:lnTo>
                    <a:pt x="7036" y="986"/>
                  </a:lnTo>
                  <a:lnTo>
                    <a:pt x="6700" y="1367"/>
                  </a:lnTo>
                  <a:lnTo>
                    <a:pt x="6341" y="1054"/>
                  </a:lnTo>
                  <a:lnTo>
                    <a:pt x="6207" y="1636"/>
                  </a:lnTo>
                  <a:lnTo>
                    <a:pt x="6744" y="1748"/>
                  </a:lnTo>
                  <a:lnTo>
                    <a:pt x="6744" y="2308"/>
                  </a:lnTo>
                  <a:lnTo>
                    <a:pt x="6453" y="2779"/>
                  </a:lnTo>
                  <a:lnTo>
                    <a:pt x="6924" y="3339"/>
                  </a:lnTo>
                  <a:lnTo>
                    <a:pt x="6207" y="3966"/>
                  </a:lnTo>
                  <a:lnTo>
                    <a:pt x="6386" y="4235"/>
                  </a:lnTo>
                  <a:lnTo>
                    <a:pt x="5938" y="4526"/>
                  </a:lnTo>
                  <a:lnTo>
                    <a:pt x="5355" y="4526"/>
                  </a:lnTo>
                  <a:lnTo>
                    <a:pt x="5131" y="5311"/>
                  </a:lnTo>
                  <a:lnTo>
                    <a:pt x="4975" y="5467"/>
                  </a:lnTo>
                  <a:cubicBezTo>
                    <a:pt x="4975" y="5467"/>
                    <a:pt x="5154" y="5647"/>
                    <a:pt x="5154" y="5669"/>
                  </a:cubicBezTo>
                  <a:lnTo>
                    <a:pt x="5154" y="5781"/>
                  </a:lnTo>
                  <a:lnTo>
                    <a:pt x="4683" y="5781"/>
                  </a:lnTo>
                  <a:lnTo>
                    <a:pt x="3989" y="6274"/>
                  </a:lnTo>
                  <a:lnTo>
                    <a:pt x="3787" y="6834"/>
                  </a:lnTo>
                  <a:lnTo>
                    <a:pt x="4034" y="7103"/>
                  </a:lnTo>
                  <a:lnTo>
                    <a:pt x="3563" y="7372"/>
                  </a:lnTo>
                  <a:lnTo>
                    <a:pt x="3227" y="7103"/>
                  </a:lnTo>
                  <a:cubicBezTo>
                    <a:pt x="3227" y="7103"/>
                    <a:pt x="3406" y="6632"/>
                    <a:pt x="3406" y="6610"/>
                  </a:cubicBezTo>
                  <a:lnTo>
                    <a:pt x="2712" y="6386"/>
                  </a:lnTo>
                  <a:lnTo>
                    <a:pt x="2331" y="6677"/>
                  </a:lnTo>
                  <a:lnTo>
                    <a:pt x="2107" y="6610"/>
                  </a:lnTo>
                  <a:lnTo>
                    <a:pt x="2174" y="6341"/>
                  </a:lnTo>
                  <a:lnTo>
                    <a:pt x="1995" y="6252"/>
                  </a:lnTo>
                  <a:lnTo>
                    <a:pt x="2465" y="6005"/>
                  </a:lnTo>
                  <a:lnTo>
                    <a:pt x="2308" y="5759"/>
                  </a:lnTo>
                  <a:lnTo>
                    <a:pt x="2219" y="5535"/>
                  </a:lnTo>
                  <a:lnTo>
                    <a:pt x="1905" y="5579"/>
                  </a:lnTo>
                  <a:lnTo>
                    <a:pt x="1435" y="5378"/>
                  </a:lnTo>
                  <a:lnTo>
                    <a:pt x="1278" y="4773"/>
                  </a:lnTo>
                  <a:lnTo>
                    <a:pt x="1099" y="4773"/>
                  </a:lnTo>
                  <a:lnTo>
                    <a:pt x="919" y="5378"/>
                  </a:lnTo>
                  <a:lnTo>
                    <a:pt x="359" y="5311"/>
                  </a:lnTo>
                  <a:lnTo>
                    <a:pt x="359" y="5355"/>
                  </a:lnTo>
                  <a:cubicBezTo>
                    <a:pt x="359" y="5355"/>
                    <a:pt x="426" y="5714"/>
                    <a:pt x="426" y="5759"/>
                  </a:cubicBezTo>
                  <a:cubicBezTo>
                    <a:pt x="538" y="5938"/>
                    <a:pt x="673" y="6117"/>
                    <a:pt x="830" y="6274"/>
                  </a:cubicBezTo>
                  <a:lnTo>
                    <a:pt x="1278" y="6229"/>
                  </a:lnTo>
                  <a:lnTo>
                    <a:pt x="1457" y="6364"/>
                  </a:lnTo>
                  <a:lnTo>
                    <a:pt x="1928" y="6296"/>
                  </a:lnTo>
                  <a:lnTo>
                    <a:pt x="2084" y="6431"/>
                  </a:lnTo>
                  <a:lnTo>
                    <a:pt x="2017" y="6610"/>
                  </a:lnTo>
                  <a:lnTo>
                    <a:pt x="1748" y="6744"/>
                  </a:lnTo>
                  <a:lnTo>
                    <a:pt x="1793" y="7641"/>
                  </a:lnTo>
                  <a:lnTo>
                    <a:pt x="1300" y="8178"/>
                  </a:lnTo>
                  <a:lnTo>
                    <a:pt x="1412" y="8649"/>
                  </a:lnTo>
                  <a:lnTo>
                    <a:pt x="1121" y="8828"/>
                  </a:lnTo>
                  <a:lnTo>
                    <a:pt x="830" y="8626"/>
                  </a:lnTo>
                  <a:lnTo>
                    <a:pt x="135" y="9590"/>
                  </a:lnTo>
                  <a:lnTo>
                    <a:pt x="1" y="10419"/>
                  </a:lnTo>
                  <a:lnTo>
                    <a:pt x="1009" y="11158"/>
                  </a:lnTo>
                  <a:lnTo>
                    <a:pt x="1905" y="11248"/>
                  </a:lnTo>
                  <a:lnTo>
                    <a:pt x="2129" y="11472"/>
                  </a:lnTo>
                  <a:lnTo>
                    <a:pt x="2084" y="12301"/>
                  </a:lnTo>
                  <a:lnTo>
                    <a:pt x="1569" y="12861"/>
                  </a:lnTo>
                  <a:lnTo>
                    <a:pt x="1502" y="13466"/>
                  </a:lnTo>
                  <a:lnTo>
                    <a:pt x="2488" y="14183"/>
                  </a:lnTo>
                  <a:lnTo>
                    <a:pt x="3048" y="14183"/>
                  </a:lnTo>
                  <a:lnTo>
                    <a:pt x="3361" y="14048"/>
                  </a:lnTo>
                  <a:lnTo>
                    <a:pt x="3563" y="14967"/>
                  </a:lnTo>
                  <a:lnTo>
                    <a:pt x="3451" y="15393"/>
                  </a:lnTo>
                  <a:lnTo>
                    <a:pt x="3653" y="15796"/>
                  </a:lnTo>
                  <a:lnTo>
                    <a:pt x="3518" y="16199"/>
                  </a:lnTo>
                  <a:lnTo>
                    <a:pt x="3115" y="16378"/>
                  </a:lnTo>
                  <a:lnTo>
                    <a:pt x="3182" y="16647"/>
                  </a:lnTo>
                  <a:lnTo>
                    <a:pt x="3025" y="17454"/>
                  </a:lnTo>
                  <a:lnTo>
                    <a:pt x="2644" y="17723"/>
                  </a:lnTo>
                  <a:lnTo>
                    <a:pt x="2712" y="18552"/>
                  </a:lnTo>
                  <a:lnTo>
                    <a:pt x="3182" y="18596"/>
                  </a:lnTo>
                  <a:lnTo>
                    <a:pt x="3406" y="18776"/>
                  </a:lnTo>
                  <a:lnTo>
                    <a:pt x="3406" y="19179"/>
                  </a:lnTo>
                  <a:lnTo>
                    <a:pt x="3160" y="19784"/>
                  </a:lnTo>
                  <a:lnTo>
                    <a:pt x="3025" y="20322"/>
                  </a:lnTo>
                  <a:lnTo>
                    <a:pt x="3406" y="20725"/>
                  </a:lnTo>
                  <a:lnTo>
                    <a:pt x="3518" y="21016"/>
                  </a:lnTo>
                  <a:lnTo>
                    <a:pt x="4280" y="22002"/>
                  </a:lnTo>
                  <a:lnTo>
                    <a:pt x="4728" y="22136"/>
                  </a:lnTo>
                  <a:lnTo>
                    <a:pt x="4728" y="22047"/>
                  </a:lnTo>
                  <a:lnTo>
                    <a:pt x="4930" y="21531"/>
                  </a:lnTo>
                  <a:cubicBezTo>
                    <a:pt x="4930" y="21531"/>
                    <a:pt x="5378" y="21016"/>
                    <a:pt x="5355" y="21016"/>
                  </a:cubicBezTo>
                  <a:cubicBezTo>
                    <a:pt x="5333" y="21016"/>
                    <a:pt x="5154" y="20142"/>
                    <a:pt x="5154" y="20142"/>
                  </a:cubicBezTo>
                  <a:lnTo>
                    <a:pt x="5736" y="19605"/>
                  </a:lnTo>
                  <a:lnTo>
                    <a:pt x="6072" y="19627"/>
                  </a:lnTo>
                  <a:lnTo>
                    <a:pt x="6252" y="19448"/>
                  </a:lnTo>
                  <a:lnTo>
                    <a:pt x="5938" y="18686"/>
                  </a:lnTo>
                  <a:cubicBezTo>
                    <a:pt x="5960" y="18596"/>
                    <a:pt x="6005" y="18529"/>
                    <a:pt x="6050" y="18484"/>
                  </a:cubicBezTo>
                  <a:cubicBezTo>
                    <a:pt x="6052" y="18483"/>
                    <a:pt x="6054" y="18482"/>
                    <a:pt x="6057" y="18482"/>
                  </a:cubicBezTo>
                  <a:cubicBezTo>
                    <a:pt x="6089" y="18482"/>
                    <a:pt x="6184" y="18596"/>
                    <a:pt x="6184" y="18596"/>
                  </a:cubicBezTo>
                  <a:lnTo>
                    <a:pt x="6364" y="18484"/>
                  </a:lnTo>
                  <a:lnTo>
                    <a:pt x="6476" y="18171"/>
                  </a:lnTo>
                  <a:lnTo>
                    <a:pt x="7372" y="17297"/>
                  </a:lnTo>
                  <a:lnTo>
                    <a:pt x="8806" y="17028"/>
                  </a:lnTo>
                  <a:lnTo>
                    <a:pt x="8671" y="16558"/>
                  </a:lnTo>
                  <a:lnTo>
                    <a:pt x="9164" y="16199"/>
                  </a:lnTo>
                  <a:lnTo>
                    <a:pt x="9500" y="16132"/>
                  </a:lnTo>
                  <a:lnTo>
                    <a:pt x="9478" y="15818"/>
                  </a:lnTo>
                  <a:lnTo>
                    <a:pt x="9702" y="15796"/>
                  </a:lnTo>
                  <a:lnTo>
                    <a:pt x="9881" y="15818"/>
                  </a:lnTo>
                  <a:lnTo>
                    <a:pt x="9948" y="15527"/>
                  </a:lnTo>
                  <a:lnTo>
                    <a:pt x="10284" y="15325"/>
                  </a:lnTo>
                  <a:lnTo>
                    <a:pt x="10172" y="15213"/>
                  </a:lnTo>
                  <a:lnTo>
                    <a:pt x="10038" y="14944"/>
                  </a:lnTo>
                  <a:lnTo>
                    <a:pt x="10060" y="14765"/>
                  </a:lnTo>
                  <a:lnTo>
                    <a:pt x="9993" y="14698"/>
                  </a:lnTo>
                  <a:lnTo>
                    <a:pt x="9411" y="14698"/>
                  </a:lnTo>
                  <a:lnTo>
                    <a:pt x="8694" y="14452"/>
                  </a:lnTo>
                  <a:lnTo>
                    <a:pt x="8246" y="13690"/>
                  </a:lnTo>
                  <a:lnTo>
                    <a:pt x="7910" y="13623"/>
                  </a:lnTo>
                  <a:lnTo>
                    <a:pt x="7439" y="12480"/>
                  </a:lnTo>
                  <a:lnTo>
                    <a:pt x="7551" y="12077"/>
                  </a:lnTo>
                  <a:lnTo>
                    <a:pt x="7417" y="11965"/>
                  </a:lnTo>
                  <a:lnTo>
                    <a:pt x="7372" y="11629"/>
                  </a:lnTo>
                  <a:lnTo>
                    <a:pt x="7013" y="11405"/>
                  </a:lnTo>
                  <a:lnTo>
                    <a:pt x="7058" y="10979"/>
                  </a:lnTo>
                  <a:lnTo>
                    <a:pt x="6969" y="10867"/>
                  </a:lnTo>
                  <a:cubicBezTo>
                    <a:pt x="6924" y="10867"/>
                    <a:pt x="6879" y="10889"/>
                    <a:pt x="6834" y="10889"/>
                  </a:cubicBezTo>
                  <a:cubicBezTo>
                    <a:pt x="6834" y="11046"/>
                    <a:pt x="6834" y="11203"/>
                    <a:pt x="6857" y="11360"/>
                  </a:cubicBezTo>
                  <a:lnTo>
                    <a:pt x="6677" y="11360"/>
                  </a:lnTo>
                  <a:lnTo>
                    <a:pt x="6632" y="10867"/>
                  </a:lnTo>
                  <a:lnTo>
                    <a:pt x="6901" y="10486"/>
                  </a:lnTo>
                  <a:lnTo>
                    <a:pt x="7036" y="9254"/>
                  </a:lnTo>
                  <a:lnTo>
                    <a:pt x="7439" y="8761"/>
                  </a:lnTo>
                  <a:lnTo>
                    <a:pt x="7910" y="7529"/>
                  </a:lnTo>
                  <a:lnTo>
                    <a:pt x="8514" y="6856"/>
                  </a:lnTo>
                  <a:lnTo>
                    <a:pt x="8582" y="6476"/>
                  </a:lnTo>
                  <a:lnTo>
                    <a:pt x="8963" y="5736"/>
                  </a:lnTo>
                  <a:lnTo>
                    <a:pt x="9523" y="5423"/>
                  </a:lnTo>
                  <a:lnTo>
                    <a:pt x="9657" y="4616"/>
                  </a:lnTo>
                  <a:lnTo>
                    <a:pt x="10352" y="4123"/>
                  </a:lnTo>
                  <a:lnTo>
                    <a:pt x="10800" y="3384"/>
                  </a:lnTo>
                  <a:lnTo>
                    <a:pt x="10867" y="2913"/>
                  </a:lnTo>
                  <a:lnTo>
                    <a:pt x="11181" y="2443"/>
                  </a:lnTo>
                  <a:lnTo>
                    <a:pt x="11203" y="2376"/>
                  </a:lnTo>
                  <a:lnTo>
                    <a:pt x="11136" y="2353"/>
                  </a:lnTo>
                  <a:lnTo>
                    <a:pt x="11158" y="2129"/>
                  </a:lnTo>
                  <a:lnTo>
                    <a:pt x="10957" y="1950"/>
                  </a:lnTo>
                  <a:lnTo>
                    <a:pt x="10665" y="1502"/>
                  </a:lnTo>
                  <a:lnTo>
                    <a:pt x="10329" y="1636"/>
                  </a:lnTo>
                  <a:lnTo>
                    <a:pt x="9993" y="1345"/>
                  </a:lnTo>
                  <a:lnTo>
                    <a:pt x="9836" y="1323"/>
                  </a:lnTo>
                  <a:lnTo>
                    <a:pt x="9971" y="1031"/>
                  </a:lnTo>
                  <a:lnTo>
                    <a:pt x="9724" y="785"/>
                  </a:lnTo>
                  <a:lnTo>
                    <a:pt x="9321" y="740"/>
                  </a:lnTo>
                  <a:lnTo>
                    <a:pt x="8918" y="740"/>
                  </a:lnTo>
                  <a:lnTo>
                    <a:pt x="8604" y="986"/>
                  </a:lnTo>
                  <a:lnTo>
                    <a:pt x="8514" y="807"/>
                  </a:lnTo>
                  <a:lnTo>
                    <a:pt x="7596" y="583"/>
                  </a:lnTo>
                  <a:lnTo>
                    <a:pt x="7551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442;p34">
              <a:extLst>
                <a:ext uri="{FF2B5EF4-FFF2-40B4-BE49-F238E27FC236}">
                  <a16:creationId xmlns:a16="http://schemas.microsoft.com/office/drawing/2014/main" id="{F372CAA4-923E-76B1-22CD-A480DCD9100A}"/>
                </a:ext>
              </a:extLst>
            </p:cNvPr>
            <p:cNvSpPr/>
            <p:nvPr/>
          </p:nvSpPr>
          <p:spPr>
            <a:xfrm>
              <a:off x="2624155" y="1810511"/>
              <a:ext cx="796391" cy="1126775"/>
            </a:xfrm>
            <a:custGeom>
              <a:avLst/>
              <a:gdLst/>
              <a:ahLst/>
              <a:cxnLst/>
              <a:rect l="l" t="t" r="r" b="b"/>
              <a:pathLst>
                <a:path w="15931" h="22540" extrusionOk="0">
                  <a:moveTo>
                    <a:pt x="7574" y="0"/>
                  </a:moveTo>
                  <a:lnTo>
                    <a:pt x="7170" y="90"/>
                  </a:lnTo>
                  <a:lnTo>
                    <a:pt x="7014" y="717"/>
                  </a:lnTo>
                  <a:lnTo>
                    <a:pt x="7215" y="1188"/>
                  </a:lnTo>
                  <a:lnTo>
                    <a:pt x="6655" y="1277"/>
                  </a:lnTo>
                  <a:lnTo>
                    <a:pt x="6543" y="1546"/>
                  </a:lnTo>
                  <a:lnTo>
                    <a:pt x="6319" y="1636"/>
                  </a:lnTo>
                  <a:lnTo>
                    <a:pt x="6073" y="1636"/>
                  </a:lnTo>
                  <a:lnTo>
                    <a:pt x="5983" y="1703"/>
                  </a:lnTo>
                  <a:lnTo>
                    <a:pt x="6028" y="2039"/>
                  </a:lnTo>
                  <a:lnTo>
                    <a:pt x="5445" y="2062"/>
                  </a:lnTo>
                  <a:lnTo>
                    <a:pt x="5244" y="2353"/>
                  </a:lnTo>
                  <a:lnTo>
                    <a:pt x="4796" y="2532"/>
                  </a:lnTo>
                  <a:lnTo>
                    <a:pt x="4616" y="3047"/>
                  </a:lnTo>
                  <a:lnTo>
                    <a:pt x="4796" y="3294"/>
                  </a:lnTo>
                  <a:lnTo>
                    <a:pt x="4258" y="3764"/>
                  </a:lnTo>
                  <a:lnTo>
                    <a:pt x="4549" y="4078"/>
                  </a:lnTo>
                  <a:lnTo>
                    <a:pt x="4056" y="4862"/>
                  </a:lnTo>
                  <a:lnTo>
                    <a:pt x="4034" y="5288"/>
                  </a:lnTo>
                  <a:lnTo>
                    <a:pt x="4235" y="5333"/>
                  </a:lnTo>
                  <a:lnTo>
                    <a:pt x="4191" y="5938"/>
                  </a:lnTo>
                  <a:lnTo>
                    <a:pt x="4303" y="6251"/>
                  </a:lnTo>
                  <a:lnTo>
                    <a:pt x="4415" y="6251"/>
                  </a:lnTo>
                  <a:lnTo>
                    <a:pt x="4549" y="6139"/>
                  </a:lnTo>
                  <a:lnTo>
                    <a:pt x="4639" y="6251"/>
                  </a:lnTo>
                  <a:lnTo>
                    <a:pt x="4594" y="6453"/>
                  </a:lnTo>
                  <a:lnTo>
                    <a:pt x="4661" y="6610"/>
                  </a:lnTo>
                  <a:lnTo>
                    <a:pt x="4347" y="6879"/>
                  </a:lnTo>
                  <a:lnTo>
                    <a:pt x="4146" y="7349"/>
                  </a:lnTo>
                  <a:lnTo>
                    <a:pt x="3787" y="7618"/>
                  </a:lnTo>
                  <a:lnTo>
                    <a:pt x="3496" y="7528"/>
                  </a:lnTo>
                  <a:lnTo>
                    <a:pt x="3250" y="7573"/>
                  </a:lnTo>
                  <a:lnTo>
                    <a:pt x="3003" y="7125"/>
                  </a:lnTo>
                  <a:lnTo>
                    <a:pt x="2510" y="7147"/>
                  </a:lnTo>
                  <a:lnTo>
                    <a:pt x="2219" y="7640"/>
                  </a:lnTo>
                  <a:lnTo>
                    <a:pt x="1838" y="7640"/>
                  </a:lnTo>
                  <a:lnTo>
                    <a:pt x="1928" y="7909"/>
                  </a:lnTo>
                  <a:lnTo>
                    <a:pt x="1726" y="8223"/>
                  </a:lnTo>
                  <a:lnTo>
                    <a:pt x="2197" y="8783"/>
                  </a:lnTo>
                  <a:lnTo>
                    <a:pt x="2017" y="9276"/>
                  </a:lnTo>
                  <a:lnTo>
                    <a:pt x="1569" y="9433"/>
                  </a:lnTo>
                  <a:lnTo>
                    <a:pt x="1368" y="9836"/>
                  </a:lnTo>
                  <a:lnTo>
                    <a:pt x="852" y="9881"/>
                  </a:lnTo>
                  <a:lnTo>
                    <a:pt x="1099" y="10710"/>
                  </a:lnTo>
                  <a:lnTo>
                    <a:pt x="1278" y="10732"/>
                  </a:lnTo>
                  <a:lnTo>
                    <a:pt x="808" y="11427"/>
                  </a:lnTo>
                  <a:lnTo>
                    <a:pt x="247" y="11427"/>
                  </a:lnTo>
                  <a:lnTo>
                    <a:pt x="1" y="12188"/>
                  </a:lnTo>
                  <a:lnTo>
                    <a:pt x="180" y="12883"/>
                  </a:lnTo>
                  <a:lnTo>
                    <a:pt x="494" y="12838"/>
                  </a:lnTo>
                  <a:lnTo>
                    <a:pt x="628" y="13062"/>
                  </a:lnTo>
                  <a:lnTo>
                    <a:pt x="1211" y="12973"/>
                  </a:lnTo>
                  <a:lnTo>
                    <a:pt x="1412" y="13264"/>
                  </a:lnTo>
                  <a:lnTo>
                    <a:pt x="1659" y="13197"/>
                  </a:lnTo>
                  <a:lnTo>
                    <a:pt x="2219" y="13555"/>
                  </a:lnTo>
                  <a:lnTo>
                    <a:pt x="2667" y="14182"/>
                  </a:lnTo>
                  <a:lnTo>
                    <a:pt x="3272" y="14519"/>
                  </a:lnTo>
                  <a:lnTo>
                    <a:pt x="3250" y="15123"/>
                  </a:lnTo>
                  <a:lnTo>
                    <a:pt x="3630" y="15661"/>
                  </a:lnTo>
                  <a:lnTo>
                    <a:pt x="3474" y="16087"/>
                  </a:lnTo>
                  <a:lnTo>
                    <a:pt x="3675" y="16557"/>
                  </a:lnTo>
                  <a:lnTo>
                    <a:pt x="3541" y="16826"/>
                  </a:lnTo>
                  <a:lnTo>
                    <a:pt x="3541" y="17117"/>
                  </a:lnTo>
                  <a:lnTo>
                    <a:pt x="3272" y="17386"/>
                  </a:lnTo>
                  <a:lnTo>
                    <a:pt x="2802" y="17185"/>
                  </a:lnTo>
                  <a:lnTo>
                    <a:pt x="2712" y="17476"/>
                  </a:lnTo>
                  <a:lnTo>
                    <a:pt x="2779" y="17924"/>
                  </a:lnTo>
                  <a:lnTo>
                    <a:pt x="2443" y="18103"/>
                  </a:lnTo>
                  <a:lnTo>
                    <a:pt x="2152" y="18574"/>
                  </a:lnTo>
                  <a:lnTo>
                    <a:pt x="2712" y="19089"/>
                  </a:lnTo>
                  <a:lnTo>
                    <a:pt x="2577" y="19380"/>
                  </a:lnTo>
                  <a:lnTo>
                    <a:pt x="2667" y="19403"/>
                  </a:lnTo>
                  <a:lnTo>
                    <a:pt x="2936" y="19335"/>
                  </a:lnTo>
                  <a:lnTo>
                    <a:pt x="3630" y="20164"/>
                  </a:lnTo>
                  <a:lnTo>
                    <a:pt x="3855" y="20008"/>
                  </a:lnTo>
                  <a:lnTo>
                    <a:pt x="4235" y="20232"/>
                  </a:lnTo>
                  <a:lnTo>
                    <a:pt x="4280" y="20501"/>
                  </a:lnTo>
                  <a:lnTo>
                    <a:pt x="4840" y="20545"/>
                  </a:lnTo>
                  <a:lnTo>
                    <a:pt x="5020" y="19963"/>
                  </a:lnTo>
                  <a:lnTo>
                    <a:pt x="5221" y="19963"/>
                  </a:lnTo>
                  <a:lnTo>
                    <a:pt x="5378" y="20545"/>
                  </a:lnTo>
                  <a:lnTo>
                    <a:pt x="5849" y="20769"/>
                  </a:lnTo>
                  <a:lnTo>
                    <a:pt x="6162" y="20725"/>
                  </a:lnTo>
                  <a:lnTo>
                    <a:pt x="6252" y="20949"/>
                  </a:lnTo>
                  <a:lnTo>
                    <a:pt x="6409" y="21173"/>
                  </a:lnTo>
                  <a:lnTo>
                    <a:pt x="5938" y="21442"/>
                  </a:lnTo>
                  <a:lnTo>
                    <a:pt x="6117" y="21531"/>
                  </a:lnTo>
                  <a:lnTo>
                    <a:pt x="6050" y="21800"/>
                  </a:lnTo>
                  <a:lnTo>
                    <a:pt x="6274" y="21867"/>
                  </a:lnTo>
                  <a:lnTo>
                    <a:pt x="6655" y="21576"/>
                  </a:lnTo>
                  <a:lnTo>
                    <a:pt x="7350" y="21800"/>
                  </a:lnTo>
                  <a:cubicBezTo>
                    <a:pt x="7350" y="21822"/>
                    <a:pt x="7170" y="22293"/>
                    <a:pt x="7170" y="22293"/>
                  </a:cubicBezTo>
                  <a:lnTo>
                    <a:pt x="7506" y="22539"/>
                  </a:lnTo>
                  <a:lnTo>
                    <a:pt x="7977" y="22293"/>
                  </a:lnTo>
                  <a:lnTo>
                    <a:pt x="7731" y="22024"/>
                  </a:lnTo>
                  <a:lnTo>
                    <a:pt x="7932" y="21464"/>
                  </a:lnTo>
                  <a:lnTo>
                    <a:pt x="8627" y="20971"/>
                  </a:lnTo>
                  <a:cubicBezTo>
                    <a:pt x="8627" y="20971"/>
                    <a:pt x="8826" y="20981"/>
                    <a:pt x="8959" y="20981"/>
                  </a:cubicBezTo>
                  <a:cubicBezTo>
                    <a:pt x="9025" y="20981"/>
                    <a:pt x="9075" y="20978"/>
                    <a:pt x="9075" y="20971"/>
                  </a:cubicBezTo>
                  <a:lnTo>
                    <a:pt x="9075" y="20837"/>
                  </a:lnTo>
                  <a:cubicBezTo>
                    <a:pt x="9075" y="20837"/>
                    <a:pt x="8918" y="20635"/>
                    <a:pt x="8918" y="20635"/>
                  </a:cubicBezTo>
                  <a:lnTo>
                    <a:pt x="9075" y="20501"/>
                  </a:lnTo>
                  <a:lnTo>
                    <a:pt x="9276" y="19716"/>
                  </a:lnTo>
                  <a:lnTo>
                    <a:pt x="9881" y="19716"/>
                  </a:lnTo>
                  <a:cubicBezTo>
                    <a:pt x="9881" y="19716"/>
                    <a:pt x="10329" y="19425"/>
                    <a:pt x="10329" y="19425"/>
                  </a:cubicBezTo>
                  <a:lnTo>
                    <a:pt x="10128" y="19156"/>
                  </a:lnTo>
                  <a:lnTo>
                    <a:pt x="10867" y="18529"/>
                  </a:lnTo>
                  <a:lnTo>
                    <a:pt x="10397" y="17969"/>
                  </a:lnTo>
                  <a:lnTo>
                    <a:pt x="10688" y="17498"/>
                  </a:lnTo>
                  <a:lnTo>
                    <a:pt x="10665" y="16938"/>
                  </a:lnTo>
                  <a:lnTo>
                    <a:pt x="10150" y="16826"/>
                  </a:lnTo>
                  <a:lnTo>
                    <a:pt x="10285" y="16244"/>
                  </a:lnTo>
                  <a:lnTo>
                    <a:pt x="10621" y="16557"/>
                  </a:lnTo>
                  <a:lnTo>
                    <a:pt x="10934" y="16176"/>
                  </a:lnTo>
                  <a:lnTo>
                    <a:pt x="11002" y="15728"/>
                  </a:lnTo>
                  <a:lnTo>
                    <a:pt x="11450" y="15191"/>
                  </a:lnTo>
                  <a:lnTo>
                    <a:pt x="11494" y="15773"/>
                  </a:lnTo>
                  <a:lnTo>
                    <a:pt x="12413" y="15997"/>
                  </a:lnTo>
                  <a:lnTo>
                    <a:pt x="12503" y="16199"/>
                  </a:lnTo>
                  <a:lnTo>
                    <a:pt x="12816" y="15930"/>
                  </a:lnTo>
                  <a:lnTo>
                    <a:pt x="13130" y="15930"/>
                  </a:lnTo>
                  <a:lnTo>
                    <a:pt x="13264" y="15684"/>
                  </a:lnTo>
                  <a:lnTo>
                    <a:pt x="13713" y="15437"/>
                  </a:lnTo>
                  <a:lnTo>
                    <a:pt x="13780" y="14944"/>
                  </a:lnTo>
                  <a:lnTo>
                    <a:pt x="13533" y="14631"/>
                  </a:lnTo>
                  <a:lnTo>
                    <a:pt x="13914" y="14070"/>
                  </a:lnTo>
                  <a:lnTo>
                    <a:pt x="13713" y="13645"/>
                  </a:lnTo>
                  <a:lnTo>
                    <a:pt x="13332" y="13331"/>
                  </a:lnTo>
                  <a:lnTo>
                    <a:pt x="13421" y="12950"/>
                  </a:lnTo>
                  <a:lnTo>
                    <a:pt x="13847" y="12681"/>
                  </a:lnTo>
                  <a:lnTo>
                    <a:pt x="13869" y="12300"/>
                  </a:lnTo>
                  <a:lnTo>
                    <a:pt x="14340" y="11785"/>
                  </a:lnTo>
                  <a:lnTo>
                    <a:pt x="13914" y="11046"/>
                  </a:lnTo>
                  <a:lnTo>
                    <a:pt x="14071" y="10441"/>
                  </a:lnTo>
                  <a:lnTo>
                    <a:pt x="13914" y="10082"/>
                  </a:lnTo>
                  <a:lnTo>
                    <a:pt x="14340" y="9836"/>
                  </a:lnTo>
                  <a:lnTo>
                    <a:pt x="14385" y="9545"/>
                  </a:lnTo>
                  <a:lnTo>
                    <a:pt x="14474" y="9410"/>
                  </a:lnTo>
                  <a:lnTo>
                    <a:pt x="14340" y="9388"/>
                  </a:lnTo>
                  <a:lnTo>
                    <a:pt x="14205" y="9522"/>
                  </a:lnTo>
                  <a:lnTo>
                    <a:pt x="14049" y="9522"/>
                  </a:lnTo>
                  <a:lnTo>
                    <a:pt x="13713" y="8895"/>
                  </a:lnTo>
                  <a:lnTo>
                    <a:pt x="14273" y="8245"/>
                  </a:lnTo>
                  <a:lnTo>
                    <a:pt x="14564" y="8290"/>
                  </a:lnTo>
                  <a:lnTo>
                    <a:pt x="14609" y="8133"/>
                  </a:lnTo>
                  <a:lnTo>
                    <a:pt x="14519" y="8044"/>
                  </a:lnTo>
                  <a:lnTo>
                    <a:pt x="14654" y="7909"/>
                  </a:lnTo>
                  <a:lnTo>
                    <a:pt x="15258" y="7371"/>
                  </a:lnTo>
                  <a:lnTo>
                    <a:pt x="15191" y="6677"/>
                  </a:lnTo>
                  <a:lnTo>
                    <a:pt x="15662" y="6341"/>
                  </a:lnTo>
                  <a:lnTo>
                    <a:pt x="15751" y="5019"/>
                  </a:lnTo>
                  <a:lnTo>
                    <a:pt x="15931" y="4280"/>
                  </a:lnTo>
                  <a:lnTo>
                    <a:pt x="15886" y="3540"/>
                  </a:lnTo>
                  <a:lnTo>
                    <a:pt x="15527" y="2958"/>
                  </a:lnTo>
                  <a:lnTo>
                    <a:pt x="15931" y="2398"/>
                  </a:lnTo>
                  <a:lnTo>
                    <a:pt x="15908" y="1905"/>
                  </a:lnTo>
                  <a:lnTo>
                    <a:pt x="15662" y="2017"/>
                  </a:lnTo>
                  <a:lnTo>
                    <a:pt x="15572" y="2017"/>
                  </a:lnTo>
                  <a:lnTo>
                    <a:pt x="15393" y="1300"/>
                  </a:lnTo>
                  <a:lnTo>
                    <a:pt x="14407" y="1300"/>
                  </a:lnTo>
                  <a:lnTo>
                    <a:pt x="14026" y="1434"/>
                  </a:lnTo>
                  <a:lnTo>
                    <a:pt x="13757" y="1098"/>
                  </a:lnTo>
                  <a:lnTo>
                    <a:pt x="13421" y="1457"/>
                  </a:lnTo>
                  <a:lnTo>
                    <a:pt x="12816" y="1053"/>
                  </a:lnTo>
                  <a:cubicBezTo>
                    <a:pt x="12816" y="1053"/>
                    <a:pt x="12077" y="1300"/>
                    <a:pt x="12055" y="1300"/>
                  </a:cubicBezTo>
                  <a:cubicBezTo>
                    <a:pt x="12032" y="1300"/>
                    <a:pt x="11651" y="1591"/>
                    <a:pt x="11651" y="1591"/>
                  </a:cubicBezTo>
                  <a:lnTo>
                    <a:pt x="11293" y="1188"/>
                  </a:lnTo>
                  <a:lnTo>
                    <a:pt x="11002" y="1165"/>
                  </a:lnTo>
                  <a:lnTo>
                    <a:pt x="11069" y="1053"/>
                  </a:lnTo>
                  <a:lnTo>
                    <a:pt x="10912" y="852"/>
                  </a:lnTo>
                  <a:lnTo>
                    <a:pt x="10509" y="852"/>
                  </a:lnTo>
                  <a:lnTo>
                    <a:pt x="9859" y="404"/>
                  </a:lnTo>
                  <a:lnTo>
                    <a:pt x="9433" y="807"/>
                  </a:lnTo>
                  <a:lnTo>
                    <a:pt x="8985" y="583"/>
                  </a:lnTo>
                  <a:lnTo>
                    <a:pt x="8627" y="919"/>
                  </a:lnTo>
                  <a:lnTo>
                    <a:pt x="8335" y="740"/>
                  </a:lnTo>
                  <a:lnTo>
                    <a:pt x="8291" y="404"/>
                  </a:lnTo>
                  <a:lnTo>
                    <a:pt x="7977" y="426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443;p34">
              <a:extLst>
                <a:ext uri="{FF2B5EF4-FFF2-40B4-BE49-F238E27FC236}">
                  <a16:creationId xmlns:a16="http://schemas.microsoft.com/office/drawing/2014/main" id="{E0D9D44D-6896-231D-7E34-17667633DEBF}"/>
                </a:ext>
              </a:extLst>
            </p:cNvPr>
            <p:cNvSpPr/>
            <p:nvPr/>
          </p:nvSpPr>
          <p:spPr>
            <a:xfrm>
              <a:off x="2530073" y="1676087"/>
              <a:ext cx="476055" cy="516397"/>
            </a:xfrm>
            <a:custGeom>
              <a:avLst/>
              <a:gdLst/>
              <a:ahLst/>
              <a:cxnLst/>
              <a:rect l="l" t="t" r="r" b="b"/>
              <a:pathLst>
                <a:path w="9523" h="10330" extrusionOk="0">
                  <a:moveTo>
                    <a:pt x="4056" y="1"/>
                  </a:moveTo>
                  <a:lnTo>
                    <a:pt x="2824" y="1076"/>
                  </a:lnTo>
                  <a:lnTo>
                    <a:pt x="2958" y="1233"/>
                  </a:lnTo>
                  <a:lnTo>
                    <a:pt x="2734" y="1681"/>
                  </a:lnTo>
                  <a:lnTo>
                    <a:pt x="2398" y="1883"/>
                  </a:lnTo>
                  <a:lnTo>
                    <a:pt x="2353" y="2107"/>
                  </a:lnTo>
                  <a:lnTo>
                    <a:pt x="1973" y="2757"/>
                  </a:lnTo>
                  <a:lnTo>
                    <a:pt x="1435" y="2734"/>
                  </a:lnTo>
                  <a:lnTo>
                    <a:pt x="1435" y="2734"/>
                  </a:lnTo>
                  <a:lnTo>
                    <a:pt x="1547" y="3294"/>
                  </a:lnTo>
                  <a:lnTo>
                    <a:pt x="1368" y="3473"/>
                  </a:lnTo>
                  <a:lnTo>
                    <a:pt x="1099" y="3653"/>
                  </a:lnTo>
                  <a:lnTo>
                    <a:pt x="1188" y="4101"/>
                  </a:lnTo>
                  <a:lnTo>
                    <a:pt x="1009" y="4235"/>
                  </a:lnTo>
                  <a:lnTo>
                    <a:pt x="897" y="4190"/>
                  </a:lnTo>
                  <a:lnTo>
                    <a:pt x="785" y="4302"/>
                  </a:lnTo>
                  <a:lnTo>
                    <a:pt x="1009" y="4661"/>
                  </a:lnTo>
                  <a:lnTo>
                    <a:pt x="785" y="4818"/>
                  </a:lnTo>
                  <a:cubicBezTo>
                    <a:pt x="785" y="4818"/>
                    <a:pt x="830" y="4975"/>
                    <a:pt x="830" y="4997"/>
                  </a:cubicBezTo>
                  <a:cubicBezTo>
                    <a:pt x="830" y="5004"/>
                    <a:pt x="817" y="5007"/>
                    <a:pt x="801" y="5007"/>
                  </a:cubicBezTo>
                  <a:cubicBezTo>
                    <a:pt x="768" y="5007"/>
                    <a:pt x="718" y="4997"/>
                    <a:pt x="718" y="4997"/>
                  </a:cubicBezTo>
                  <a:lnTo>
                    <a:pt x="583" y="4863"/>
                  </a:lnTo>
                  <a:lnTo>
                    <a:pt x="471" y="4706"/>
                  </a:lnTo>
                  <a:lnTo>
                    <a:pt x="382" y="4773"/>
                  </a:lnTo>
                  <a:lnTo>
                    <a:pt x="247" y="4773"/>
                  </a:lnTo>
                  <a:lnTo>
                    <a:pt x="203" y="4885"/>
                  </a:lnTo>
                  <a:lnTo>
                    <a:pt x="1" y="5042"/>
                  </a:lnTo>
                  <a:lnTo>
                    <a:pt x="180" y="5243"/>
                  </a:lnTo>
                  <a:lnTo>
                    <a:pt x="158" y="5445"/>
                  </a:lnTo>
                  <a:lnTo>
                    <a:pt x="247" y="5468"/>
                  </a:lnTo>
                  <a:lnTo>
                    <a:pt x="337" y="5355"/>
                  </a:lnTo>
                  <a:lnTo>
                    <a:pt x="247" y="5221"/>
                  </a:lnTo>
                  <a:lnTo>
                    <a:pt x="337" y="5154"/>
                  </a:lnTo>
                  <a:lnTo>
                    <a:pt x="449" y="5199"/>
                  </a:lnTo>
                  <a:lnTo>
                    <a:pt x="449" y="5423"/>
                  </a:lnTo>
                  <a:lnTo>
                    <a:pt x="539" y="5669"/>
                  </a:lnTo>
                  <a:lnTo>
                    <a:pt x="270" y="6162"/>
                  </a:lnTo>
                  <a:lnTo>
                    <a:pt x="539" y="6274"/>
                  </a:lnTo>
                  <a:lnTo>
                    <a:pt x="1166" y="6162"/>
                  </a:lnTo>
                  <a:lnTo>
                    <a:pt x="1524" y="6565"/>
                  </a:lnTo>
                  <a:lnTo>
                    <a:pt x="2085" y="6274"/>
                  </a:lnTo>
                  <a:lnTo>
                    <a:pt x="2152" y="6812"/>
                  </a:lnTo>
                  <a:lnTo>
                    <a:pt x="2555" y="6812"/>
                  </a:lnTo>
                  <a:lnTo>
                    <a:pt x="2667" y="6946"/>
                  </a:lnTo>
                  <a:lnTo>
                    <a:pt x="3003" y="7058"/>
                  </a:lnTo>
                  <a:lnTo>
                    <a:pt x="3294" y="7663"/>
                  </a:lnTo>
                  <a:lnTo>
                    <a:pt x="3653" y="7686"/>
                  </a:lnTo>
                  <a:lnTo>
                    <a:pt x="4370" y="8066"/>
                  </a:lnTo>
                  <a:lnTo>
                    <a:pt x="4370" y="8716"/>
                  </a:lnTo>
                  <a:lnTo>
                    <a:pt x="3541" y="8649"/>
                  </a:lnTo>
                  <a:lnTo>
                    <a:pt x="3138" y="9164"/>
                  </a:lnTo>
                  <a:lnTo>
                    <a:pt x="3541" y="9568"/>
                  </a:lnTo>
                  <a:lnTo>
                    <a:pt x="4056" y="9523"/>
                  </a:lnTo>
                  <a:lnTo>
                    <a:pt x="4392" y="9859"/>
                  </a:lnTo>
                  <a:lnTo>
                    <a:pt x="4885" y="9836"/>
                  </a:lnTo>
                  <a:lnTo>
                    <a:pt x="5132" y="10284"/>
                  </a:lnTo>
                  <a:lnTo>
                    <a:pt x="5378" y="10217"/>
                  </a:lnTo>
                  <a:lnTo>
                    <a:pt x="5669" y="10329"/>
                  </a:lnTo>
                  <a:lnTo>
                    <a:pt x="6028" y="10060"/>
                  </a:lnTo>
                  <a:lnTo>
                    <a:pt x="6229" y="9590"/>
                  </a:lnTo>
                  <a:lnTo>
                    <a:pt x="6543" y="9299"/>
                  </a:lnTo>
                  <a:lnTo>
                    <a:pt x="6476" y="9164"/>
                  </a:lnTo>
                  <a:lnTo>
                    <a:pt x="6521" y="8963"/>
                  </a:lnTo>
                  <a:lnTo>
                    <a:pt x="6431" y="8851"/>
                  </a:lnTo>
                  <a:lnTo>
                    <a:pt x="6297" y="8940"/>
                  </a:lnTo>
                  <a:lnTo>
                    <a:pt x="6185" y="8940"/>
                  </a:lnTo>
                  <a:lnTo>
                    <a:pt x="6073" y="8627"/>
                  </a:lnTo>
                  <a:lnTo>
                    <a:pt x="6117" y="8044"/>
                  </a:lnTo>
                  <a:lnTo>
                    <a:pt x="5916" y="7999"/>
                  </a:lnTo>
                  <a:lnTo>
                    <a:pt x="5938" y="7574"/>
                  </a:lnTo>
                  <a:lnTo>
                    <a:pt x="6431" y="6789"/>
                  </a:lnTo>
                  <a:lnTo>
                    <a:pt x="6140" y="6476"/>
                  </a:lnTo>
                  <a:lnTo>
                    <a:pt x="6678" y="6005"/>
                  </a:lnTo>
                  <a:lnTo>
                    <a:pt x="6498" y="5759"/>
                  </a:lnTo>
                  <a:lnTo>
                    <a:pt x="6678" y="5243"/>
                  </a:lnTo>
                  <a:lnTo>
                    <a:pt x="7126" y="5064"/>
                  </a:lnTo>
                  <a:lnTo>
                    <a:pt x="7327" y="4773"/>
                  </a:lnTo>
                  <a:lnTo>
                    <a:pt x="7910" y="4751"/>
                  </a:lnTo>
                  <a:lnTo>
                    <a:pt x="7865" y="4414"/>
                  </a:lnTo>
                  <a:lnTo>
                    <a:pt x="7955" y="4347"/>
                  </a:lnTo>
                  <a:lnTo>
                    <a:pt x="8201" y="4347"/>
                  </a:lnTo>
                  <a:lnTo>
                    <a:pt x="8425" y="4258"/>
                  </a:lnTo>
                  <a:lnTo>
                    <a:pt x="8537" y="3989"/>
                  </a:lnTo>
                  <a:lnTo>
                    <a:pt x="9120" y="3899"/>
                  </a:lnTo>
                  <a:lnTo>
                    <a:pt x="8896" y="3429"/>
                  </a:lnTo>
                  <a:lnTo>
                    <a:pt x="9075" y="2801"/>
                  </a:lnTo>
                  <a:lnTo>
                    <a:pt x="9478" y="2734"/>
                  </a:lnTo>
                  <a:lnTo>
                    <a:pt x="9523" y="2308"/>
                  </a:lnTo>
                  <a:lnTo>
                    <a:pt x="9209" y="2286"/>
                  </a:lnTo>
                  <a:lnTo>
                    <a:pt x="8940" y="2533"/>
                  </a:lnTo>
                  <a:cubicBezTo>
                    <a:pt x="8896" y="2465"/>
                    <a:pt x="8851" y="2398"/>
                    <a:pt x="8828" y="2331"/>
                  </a:cubicBezTo>
                  <a:lnTo>
                    <a:pt x="8201" y="2443"/>
                  </a:lnTo>
                  <a:cubicBezTo>
                    <a:pt x="8179" y="2443"/>
                    <a:pt x="7955" y="2062"/>
                    <a:pt x="7955" y="2062"/>
                  </a:cubicBezTo>
                  <a:lnTo>
                    <a:pt x="7506" y="2152"/>
                  </a:lnTo>
                  <a:lnTo>
                    <a:pt x="7484" y="2040"/>
                  </a:lnTo>
                  <a:lnTo>
                    <a:pt x="6274" y="1412"/>
                  </a:lnTo>
                  <a:lnTo>
                    <a:pt x="5893" y="1748"/>
                  </a:lnTo>
                  <a:lnTo>
                    <a:pt x="5580" y="1636"/>
                  </a:lnTo>
                  <a:lnTo>
                    <a:pt x="5961" y="628"/>
                  </a:lnTo>
                  <a:lnTo>
                    <a:pt x="5737" y="247"/>
                  </a:lnTo>
                  <a:lnTo>
                    <a:pt x="5042" y="46"/>
                  </a:lnTo>
                  <a:lnTo>
                    <a:pt x="4796" y="426"/>
                  </a:lnTo>
                  <a:lnTo>
                    <a:pt x="4235" y="202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444;p34">
              <a:extLst>
                <a:ext uri="{FF2B5EF4-FFF2-40B4-BE49-F238E27FC236}">
                  <a16:creationId xmlns:a16="http://schemas.microsoft.com/office/drawing/2014/main" id="{B57D85E1-95BD-C165-CD9A-FEB42860B06F}"/>
                </a:ext>
              </a:extLst>
            </p:cNvPr>
            <p:cNvSpPr/>
            <p:nvPr/>
          </p:nvSpPr>
          <p:spPr>
            <a:xfrm>
              <a:off x="1890545" y="1606651"/>
              <a:ext cx="449210" cy="278944"/>
            </a:xfrm>
            <a:custGeom>
              <a:avLst/>
              <a:gdLst/>
              <a:ahLst/>
              <a:cxnLst/>
              <a:rect l="l" t="t" r="r" b="b"/>
              <a:pathLst>
                <a:path w="8986" h="5580" extrusionOk="0">
                  <a:moveTo>
                    <a:pt x="6633" y="1"/>
                  </a:moveTo>
                  <a:lnTo>
                    <a:pt x="6140" y="247"/>
                  </a:lnTo>
                  <a:lnTo>
                    <a:pt x="4796" y="292"/>
                  </a:lnTo>
                  <a:lnTo>
                    <a:pt x="4325" y="673"/>
                  </a:lnTo>
                  <a:lnTo>
                    <a:pt x="4011" y="382"/>
                  </a:lnTo>
                  <a:cubicBezTo>
                    <a:pt x="4011" y="382"/>
                    <a:pt x="3563" y="762"/>
                    <a:pt x="3541" y="762"/>
                  </a:cubicBezTo>
                  <a:lnTo>
                    <a:pt x="2712" y="807"/>
                  </a:lnTo>
                  <a:lnTo>
                    <a:pt x="2309" y="718"/>
                  </a:lnTo>
                  <a:lnTo>
                    <a:pt x="1524" y="762"/>
                  </a:lnTo>
                  <a:lnTo>
                    <a:pt x="1457" y="1031"/>
                  </a:lnTo>
                  <a:lnTo>
                    <a:pt x="1524" y="1188"/>
                  </a:lnTo>
                  <a:lnTo>
                    <a:pt x="1076" y="1390"/>
                  </a:lnTo>
                  <a:lnTo>
                    <a:pt x="920" y="1390"/>
                  </a:lnTo>
                  <a:lnTo>
                    <a:pt x="897" y="1524"/>
                  </a:lnTo>
                  <a:lnTo>
                    <a:pt x="1009" y="1703"/>
                  </a:lnTo>
                  <a:lnTo>
                    <a:pt x="942" y="1793"/>
                  </a:lnTo>
                  <a:lnTo>
                    <a:pt x="606" y="1748"/>
                  </a:lnTo>
                  <a:lnTo>
                    <a:pt x="359" y="2062"/>
                  </a:lnTo>
                  <a:lnTo>
                    <a:pt x="1" y="2958"/>
                  </a:lnTo>
                  <a:lnTo>
                    <a:pt x="135" y="2936"/>
                  </a:lnTo>
                  <a:lnTo>
                    <a:pt x="516" y="3541"/>
                  </a:lnTo>
                  <a:lnTo>
                    <a:pt x="1099" y="3496"/>
                  </a:lnTo>
                  <a:lnTo>
                    <a:pt x="2040" y="3294"/>
                  </a:lnTo>
                  <a:lnTo>
                    <a:pt x="2331" y="3384"/>
                  </a:lnTo>
                  <a:lnTo>
                    <a:pt x="2622" y="3944"/>
                  </a:lnTo>
                  <a:lnTo>
                    <a:pt x="3182" y="3966"/>
                  </a:lnTo>
                  <a:lnTo>
                    <a:pt x="3227" y="4638"/>
                  </a:lnTo>
                  <a:lnTo>
                    <a:pt x="3451" y="4706"/>
                  </a:lnTo>
                  <a:lnTo>
                    <a:pt x="3474" y="5087"/>
                  </a:lnTo>
                  <a:lnTo>
                    <a:pt x="3989" y="5512"/>
                  </a:lnTo>
                  <a:lnTo>
                    <a:pt x="4347" y="5199"/>
                  </a:lnTo>
                  <a:lnTo>
                    <a:pt x="4706" y="5579"/>
                  </a:lnTo>
                  <a:lnTo>
                    <a:pt x="4818" y="5154"/>
                  </a:lnTo>
                  <a:lnTo>
                    <a:pt x="5445" y="5176"/>
                  </a:lnTo>
                  <a:lnTo>
                    <a:pt x="5535" y="4840"/>
                  </a:lnTo>
                  <a:lnTo>
                    <a:pt x="5244" y="4594"/>
                  </a:lnTo>
                  <a:lnTo>
                    <a:pt x="5445" y="4280"/>
                  </a:lnTo>
                  <a:lnTo>
                    <a:pt x="5311" y="4123"/>
                  </a:lnTo>
                  <a:lnTo>
                    <a:pt x="4840" y="4482"/>
                  </a:lnTo>
                  <a:lnTo>
                    <a:pt x="4527" y="4101"/>
                  </a:lnTo>
                  <a:lnTo>
                    <a:pt x="4706" y="3832"/>
                  </a:lnTo>
                  <a:lnTo>
                    <a:pt x="5512" y="3787"/>
                  </a:lnTo>
                  <a:lnTo>
                    <a:pt x="5580" y="3339"/>
                  </a:lnTo>
                  <a:lnTo>
                    <a:pt x="5445" y="2913"/>
                  </a:lnTo>
                  <a:lnTo>
                    <a:pt x="5445" y="2913"/>
                  </a:lnTo>
                  <a:lnTo>
                    <a:pt x="5602" y="3003"/>
                  </a:lnTo>
                  <a:lnTo>
                    <a:pt x="5983" y="2981"/>
                  </a:lnTo>
                  <a:lnTo>
                    <a:pt x="6453" y="2353"/>
                  </a:lnTo>
                  <a:lnTo>
                    <a:pt x="7103" y="2689"/>
                  </a:lnTo>
                  <a:lnTo>
                    <a:pt x="7663" y="2689"/>
                  </a:lnTo>
                  <a:lnTo>
                    <a:pt x="7663" y="2308"/>
                  </a:lnTo>
                  <a:lnTo>
                    <a:pt x="7775" y="1771"/>
                  </a:lnTo>
                  <a:lnTo>
                    <a:pt x="7999" y="1591"/>
                  </a:lnTo>
                  <a:lnTo>
                    <a:pt x="8716" y="1524"/>
                  </a:lnTo>
                  <a:lnTo>
                    <a:pt x="8985" y="1054"/>
                  </a:lnTo>
                  <a:lnTo>
                    <a:pt x="8828" y="874"/>
                  </a:lnTo>
                  <a:lnTo>
                    <a:pt x="8470" y="628"/>
                  </a:lnTo>
                  <a:lnTo>
                    <a:pt x="7663" y="718"/>
                  </a:lnTo>
                  <a:lnTo>
                    <a:pt x="7574" y="314"/>
                  </a:lnTo>
                  <a:lnTo>
                    <a:pt x="663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445;p34">
              <a:extLst>
                <a:ext uri="{FF2B5EF4-FFF2-40B4-BE49-F238E27FC236}">
                  <a16:creationId xmlns:a16="http://schemas.microsoft.com/office/drawing/2014/main" id="{C07A9DD8-7521-8A7C-371F-4D82DC78B42E}"/>
                </a:ext>
              </a:extLst>
            </p:cNvPr>
            <p:cNvSpPr/>
            <p:nvPr/>
          </p:nvSpPr>
          <p:spPr>
            <a:xfrm>
              <a:off x="2273622" y="1621198"/>
              <a:ext cx="459258" cy="362977"/>
            </a:xfrm>
            <a:custGeom>
              <a:avLst/>
              <a:gdLst/>
              <a:ahLst/>
              <a:cxnLst/>
              <a:rect l="l" t="t" r="r" b="b"/>
              <a:pathLst>
                <a:path w="9187" h="7261" extrusionOk="0">
                  <a:moveTo>
                    <a:pt x="3585" y="4840"/>
                  </a:moveTo>
                  <a:lnTo>
                    <a:pt x="3944" y="5087"/>
                  </a:lnTo>
                  <a:lnTo>
                    <a:pt x="4123" y="4975"/>
                  </a:lnTo>
                  <a:lnTo>
                    <a:pt x="4392" y="5020"/>
                  </a:lnTo>
                  <a:lnTo>
                    <a:pt x="4459" y="5176"/>
                  </a:lnTo>
                  <a:lnTo>
                    <a:pt x="4593" y="5176"/>
                  </a:lnTo>
                  <a:lnTo>
                    <a:pt x="4705" y="5423"/>
                  </a:lnTo>
                  <a:lnTo>
                    <a:pt x="4974" y="5602"/>
                  </a:lnTo>
                  <a:lnTo>
                    <a:pt x="4929" y="5759"/>
                  </a:lnTo>
                  <a:lnTo>
                    <a:pt x="5041" y="5849"/>
                  </a:lnTo>
                  <a:lnTo>
                    <a:pt x="4974" y="5961"/>
                  </a:lnTo>
                  <a:lnTo>
                    <a:pt x="4392" y="6005"/>
                  </a:lnTo>
                  <a:lnTo>
                    <a:pt x="4145" y="5647"/>
                  </a:lnTo>
                  <a:lnTo>
                    <a:pt x="3899" y="5893"/>
                  </a:lnTo>
                  <a:lnTo>
                    <a:pt x="3518" y="5871"/>
                  </a:lnTo>
                  <a:lnTo>
                    <a:pt x="3204" y="5400"/>
                  </a:lnTo>
                  <a:lnTo>
                    <a:pt x="3227" y="4997"/>
                  </a:lnTo>
                  <a:lnTo>
                    <a:pt x="3585" y="4840"/>
                  </a:lnTo>
                  <a:close/>
                  <a:moveTo>
                    <a:pt x="3585" y="1"/>
                  </a:moveTo>
                  <a:lnTo>
                    <a:pt x="3294" y="247"/>
                  </a:lnTo>
                  <a:lnTo>
                    <a:pt x="2330" y="247"/>
                  </a:lnTo>
                  <a:lnTo>
                    <a:pt x="1905" y="875"/>
                  </a:lnTo>
                  <a:lnTo>
                    <a:pt x="1322" y="763"/>
                  </a:lnTo>
                  <a:lnTo>
                    <a:pt x="1053" y="1233"/>
                  </a:lnTo>
                  <a:lnTo>
                    <a:pt x="359" y="1300"/>
                  </a:lnTo>
                  <a:lnTo>
                    <a:pt x="112" y="1480"/>
                  </a:lnTo>
                  <a:lnTo>
                    <a:pt x="0" y="2017"/>
                  </a:lnTo>
                  <a:lnTo>
                    <a:pt x="0" y="2398"/>
                  </a:lnTo>
                  <a:lnTo>
                    <a:pt x="157" y="2398"/>
                  </a:lnTo>
                  <a:lnTo>
                    <a:pt x="560" y="2085"/>
                  </a:lnTo>
                  <a:lnTo>
                    <a:pt x="1277" y="2085"/>
                  </a:lnTo>
                  <a:lnTo>
                    <a:pt x="1501" y="2421"/>
                  </a:lnTo>
                  <a:lnTo>
                    <a:pt x="1636" y="2622"/>
                  </a:lnTo>
                  <a:lnTo>
                    <a:pt x="1501" y="2891"/>
                  </a:lnTo>
                  <a:lnTo>
                    <a:pt x="1748" y="3317"/>
                  </a:lnTo>
                  <a:lnTo>
                    <a:pt x="2151" y="3294"/>
                  </a:lnTo>
                  <a:lnTo>
                    <a:pt x="2174" y="3429"/>
                  </a:lnTo>
                  <a:lnTo>
                    <a:pt x="2106" y="3541"/>
                  </a:lnTo>
                  <a:lnTo>
                    <a:pt x="2218" y="3743"/>
                  </a:lnTo>
                  <a:lnTo>
                    <a:pt x="2465" y="3765"/>
                  </a:lnTo>
                  <a:lnTo>
                    <a:pt x="2442" y="4034"/>
                  </a:lnTo>
                  <a:lnTo>
                    <a:pt x="2196" y="4191"/>
                  </a:lnTo>
                  <a:lnTo>
                    <a:pt x="1658" y="4123"/>
                  </a:lnTo>
                  <a:lnTo>
                    <a:pt x="1569" y="3877"/>
                  </a:lnTo>
                  <a:lnTo>
                    <a:pt x="1389" y="3787"/>
                  </a:lnTo>
                  <a:lnTo>
                    <a:pt x="986" y="3810"/>
                  </a:lnTo>
                  <a:lnTo>
                    <a:pt x="784" y="4370"/>
                  </a:lnTo>
                  <a:lnTo>
                    <a:pt x="1143" y="4571"/>
                  </a:lnTo>
                  <a:lnTo>
                    <a:pt x="1434" y="4280"/>
                  </a:lnTo>
                  <a:lnTo>
                    <a:pt x="1681" y="5244"/>
                  </a:lnTo>
                  <a:lnTo>
                    <a:pt x="2106" y="5109"/>
                  </a:lnTo>
                  <a:lnTo>
                    <a:pt x="2554" y="5333"/>
                  </a:lnTo>
                  <a:lnTo>
                    <a:pt x="2980" y="5961"/>
                  </a:lnTo>
                  <a:lnTo>
                    <a:pt x="2980" y="6207"/>
                  </a:lnTo>
                  <a:lnTo>
                    <a:pt x="3518" y="6409"/>
                  </a:lnTo>
                  <a:lnTo>
                    <a:pt x="3809" y="6140"/>
                  </a:lnTo>
                  <a:lnTo>
                    <a:pt x="4212" y="6588"/>
                  </a:lnTo>
                  <a:lnTo>
                    <a:pt x="4033" y="6834"/>
                  </a:lnTo>
                  <a:lnTo>
                    <a:pt x="4257" y="7058"/>
                  </a:lnTo>
                  <a:lnTo>
                    <a:pt x="4795" y="7058"/>
                  </a:lnTo>
                  <a:lnTo>
                    <a:pt x="4997" y="6902"/>
                  </a:lnTo>
                  <a:lnTo>
                    <a:pt x="5310" y="7215"/>
                  </a:lnTo>
                  <a:lnTo>
                    <a:pt x="5422" y="7260"/>
                  </a:lnTo>
                  <a:lnTo>
                    <a:pt x="5713" y="6767"/>
                  </a:lnTo>
                  <a:lnTo>
                    <a:pt x="5624" y="6521"/>
                  </a:lnTo>
                  <a:lnTo>
                    <a:pt x="5624" y="6297"/>
                  </a:lnTo>
                  <a:lnTo>
                    <a:pt x="5489" y="6252"/>
                  </a:lnTo>
                  <a:lnTo>
                    <a:pt x="5400" y="6341"/>
                  </a:lnTo>
                  <a:lnTo>
                    <a:pt x="5489" y="6453"/>
                  </a:lnTo>
                  <a:lnTo>
                    <a:pt x="5400" y="6566"/>
                  </a:lnTo>
                  <a:lnTo>
                    <a:pt x="5310" y="6543"/>
                  </a:lnTo>
                  <a:lnTo>
                    <a:pt x="5310" y="6341"/>
                  </a:lnTo>
                  <a:lnTo>
                    <a:pt x="5131" y="6140"/>
                  </a:lnTo>
                  <a:lnTo>
                    <a:pt x="5333" y="5983"/>
                  </a:lnTo>
                  <a:lnTo>
                    <a:pt x="5377" y="5871"/>
                  </a:lnTo>
                  <a:lnTo>
                    <a:pt x="5512" y="5871"/>
                  </a:lnTo>
                  <a:lnTo>
                    <a:pt x="5601" y="5804"/>
                  </a:lnTo>
                  <a:lnTo>
                    <a:pt x="5713" y="5961"/>
                  </a:lnTo>
                  <a:lnTo>
                    <a:pt x="5848" y="6095"/>
                  </a:lnTo>
                  <a:cubicBezTo>
                    <a:pt x="5848" y="6095"/>
                    <a:pt x="5898" y="6105"/>
                    <a:pt x="5931" y="6105"/>
                  </a:cubicBezTo>
                  <a:cubicBezTo>
                    <a:pt x="5947" y="6105"/>
                    <a:pt x="5960" y="6102"/>
                    <a:pt x="5960" y="6095"/>
                  </a:cubicBezTo>
                  <a:cubicBezTo>
                    <a:pt x="5960" y="6073"/>
                    <a:pt x="5915" y="5916"/>
                    <a:pt x="5915" y="5916"/>
                  </a:cubicBezTo>
                  <a:lnTo>
                    <a:pt x="6139" y="5759"/>
                  </a:lnTo>
                  <a:lnTo>
                    <a:pt x="5915" y="5400"/>
                  </a:lnTo>
                  <a:lnTo>
                    <a:pt x="6027" y="5288"/>
                  </a:lnTo>
                  <a:lnTo>
                    <a:pt x="6139" y="5333"/>
                  </a:lnTo>
                  <a:lnTo>
                    <a:pt x="6318" y="5199"/>
                  </a:lnTo>
                  <a:lnTo>
                    <a:pt x="6229" y="4751"/>
                  </a:lnTo>
                  <a:lnTo>
                    <a:pt x="6498" y="4571"/>
                  </a:lnTo>
                  <a:lnTo>
                    <a:pt x="6677" y="4392"/>
                  </a:lnTo>
                  <a:lnTo>
                    <a:pt x="6565" y="3832"/>
                  </a:lnTo>
                  <a:lnTo>
                    <a:pt x="6565" y="3832"/>
                  </a:lnTo>
                  <a:lnTo>
                    <a:pt x="7103" y="3855"/>
                  </a:lnTo>
                  <a:lnTo>
                    <a:pt x="7483" y="3205"/>
                  </a:lnTo>
                  <a:lnTo>
                    <a:pt x="7528" y="2981"/>
                  </a:lnTo>
                  <a:lnTo>
                    <a:pt x="7864" y="2779"/>
                  </a:lnTo>
                  <a:lnTo>
                    <a:pt x="8088" y="2331"/>
                  </a:lnTo>
                  <a:lnTo>
                    <a:pt x="7954" y="2174"/>
                  </a:lnTo>
                  <a:lnTo>
                    <a:pt x="9186" y="1076"/>
                  </a:lnTo>
                  <a:lnTo>
                    <a:pt x="9164" y="561"/>
                  </a:lnTo>
                  <a:lnTo>
                    <a:pt x="8985" y="359"/>
                  </a:lnTo>
                  <a:lnTo>
                    <a:pt x="8536" y="337"/>
                  </a:lnTo>
                  <a:lnTo>
                    <a:pt x="8111" y="942"/>
                  </a:lnTo>
                  <a:lnTo>
                    <a:pt x="7775" y="785"/>
                  </a:lnTo>
                  <a:lnTo>
                    <a:pt x="6901" y="1300"/>
                  </a:lnTo>
                  <a:lnTo>
                    <a:pt x="6408" y="1009"/>
                  </a:lnTo>
                  <a:lnTo>
                    <a:pt x="5960" y="1300"/>
                  </a:lnTo>
                  <a:lnTo>
                    <a:pt x="4840" y="449"/>
                  </a:lnTo>
                  <a:lnTo>
                    <a:pt x="4033" y="56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446;p34">
              <a:extLst>
                <a:ext uri="{FF2B5EF4-FFF2-40B4-BE49-F238E27FC236}">
                  <a16:creationId xmlns:a16="http://schemas.microsoft.com/office/drawing/2014/main" id="{6659441E-BBEC-3733-1F0C-30820BA5E2BD}"/>
                </a:ext>
              </a:extLst>
            </p:cNvPr>
            <p:cNvSpPr/>
            <p:nvPr/>
          </p:nvSpPr>
          <p:spPr>
            <a:xfrm>
              <a:off x="1266714" y="1700733"/>
              <a:ext cx="1481804" cy="1161518"/>
            </a:xfrm>
            <a:custGeom>
              <a:avLst/>
              <a:gdLst/>
              <a:ahLst/>
              <a:cxnLst/>
              <a:rect l="l" t="t" r="r" b="b"/>
              <a:pathLst>
                <a:path w="29642" h="23235" extrusionOk="0">
                  <a:moveTo>
                    <a:pt x="11785" y="1"/>
                  </a:moveTo>
                  <a:lnTo>
                    <a:pt x="11539" y="471"/>
                  </a:lnTo>
                  <a:lnTo>
                    <a:pt x="11001" y="426"/>
                  </a:lnTo>
                  <a:lnTo>
                    <a:pt x="10844" y="986"/>
                  </a:lnTo>
                  <a:lnTo>
                    <a:pt x="10553" y="874"/>
                  </a:lnTo>
                  <a:lnTo>
                    <a:pt x="10217" y="1099"/>
                  </a:lnTo>
                  <a:lnTo>
                    <a:pt x="9702" y="1099"/>
                  </a:lnTo>
                  <a:lnTo>
                    <a:pt x="9478" y="830"/>
                  </a:lnTo>
                  <a:lnTo>
                    <a:pt x="9299" y="1345"/>
                  </a:lnTo>
                  <a:lnTo>
                    <a:pt x="8806" y="1233"/>
                  </a:lnTo>
                  <a:lnTo>
                    <a:pt x="8694" y="1524"/>
                  </a:lnTo>
                  <a:lnTo>
                    <a:pt x="8358" y="1524"/>
                  </a:lnTo>
                  <a:lnTo>
                    <a:pt x="8290" y="1367"/>
                  </a:lnTo>
                  <a:lnTo>
                    <a:pt x="8044" y="1323"/>
                  </a:lnTo>
                  <a:cubicBezTo>
                    <a:pt x="8044" y="1323"/>
                    <a:pt x="7887" y="1345"/>
                    <a:pt x="7865" y="1345"/>
                  </a:cubicBezTo>
                  <a:cubicBezTo>
                    <a:pt x="7842" y="1345"/>
                    <a:pt x="7820" y="1211"/>
                    <a:pt x="7820" y="1211"/>
                  </a:cubicBezTo>
                  <a:lnTo>
                    <a:pt x="7327" y="1435"/>
                  </a:lnTo>
                  <a:lnTo>
                    <a:pt x="7327" y="1793"/>
                  </a:lnTo>
                  <a:lnTo>
                    <a:pt x="7103" y="1927"/>
                  </a:lnTo>
                  <a:lnTo>
                    <a:pt x="6610" y="1771"/>
                  </a:lnTo>
                  <a:lnTo>
                    <a:pt x="6139" y="1457"/>
                  </a:lnTo>
                  <a:lnTo>
                    <a:pt x="6139" y="1054"/>
                  </a:lnTo>
                  <a:lnTo>
                    <a:pt x="5624" y="1054"/>
                  </a:lnTo>
                  <a:lnTo>
                    <a:pt x="5467" y="1435"/>
                  </a:lnTo>
                  <a:lnTo>
                    <a:pt x="4840" y="1255"/>
                  </a:lnTo>
                  <a:lnTo>
                    <a:pt x="4302" y="1300"/>
                  </a:lnTo>
                  <a:lnTo>
                    <a:pt x="4078" y="1099"/>
                  </a:lnTo>
                  <a:lnTo>
                    <a:pt x="3563" y="1502"/>
                  </a:lnTo>
                  <a:lnTo>
                    <a:pt x="3563" y="1883"/>
                  </a:lnTo>
                  <a:lnTo>
                    <a:pt x="3160" y="2129"/>
                  </a:lnTo>
                  <a:lnTo>
                    <a:pt x="2151" y="2040"/>
                  </a:lnTo>
                  <a:lnTo>
                    <a:pt x="1927" y="2331"/>
                  </a:lnTo>
                  <a:lnTo>
                    <a:pt x="1547" y="2040"/>
                  </a:lnTo>
                  <a:lnTo>
                    <a:pt x="1278" y="2443"/>
                  </a:lnTo>
                  <a:lnTo>
                    <a:pt x="1345" y="2801"/>
                  </a:lnTo>
                  <a:lnTo>
                    <a:pt x="964" y="3317"/>
                  </a:lnTo>
                  <a:lnTo>
                    <a:pt x="628" y="3317"/>
                  </a:lnTo>
                  <a:lnTo>
                    <a:pt x="269" y="3742"/>
                  </a:lnTo>
                  <a:lnTo>
                    <a:pt x="561" y="3989"/>
                  </a:lnTo>
                  <a:lnTo>
                    <a:pt x="135" y="4325"/>
                  </a:lnTo>
                  <a:lnTo>
                    <a:pt x="314" y="4571"/>
                  </a:lnTo>
                  <a:lnTo>
                    <a:pt x="1" y="4975"/>
                  </a:lnTo>
                  <a:lnTo>
                    <a:pt x="538" y="5266"/>
                  </a:lnTo>
                  <a:lnTo>
                    <a:pt x="830" y="4952"/>
                  </a:lnTo>
                  <a:lnTo>
                    <a:pt x="1367" y="5243"/>
                  </a:lnTo>
                  <a:lnTo>
                    <a:pt x="1591" y="5691"/>
                  </a:lnTo>
                  <a:lnTo>
                    <a:pt x="1345" y="5848"/>
                  </a:lnTo>
                  <a:lnTo>
                    <a:pt x="1502" y="6319"/>
                  </a:lnTo>
                  <a:lnTo>
                    <a:pt x="1860" y="6364"/>
                  </a:lnTo>
                  <a:lnTo>
                    <a:pt x="1793" y="6946"/>
                  </a:lnTo>
                  <a:lnTo>
                    <a:pt x="1524" y="7237"/>
                  </a:lnTo>
                  <a:lnTo>
                    <a:pt x="1143" y="7193"/>
                  </a:lnTo>
                  <a:lnTo>
                    <a:pt x="718" y="7685"/>
                  </a:lnTo>
                  <a:lnTo>
                    <a:pt x="157" y="8268"/>
                  </a:lnTo>
                  <a:lnTo>
                    <a:pt x="494" y="8514"/>
                  </a:lnTo>
                  <a:lnTo>
                    <a:pt x="314" y="9030"/>
                  </a:lnTo>
                  <a:cubicBezTo>
                    <a:pt x="382" y="9030"/>
                    <a:pt x="561" y="9007"/>
                    <a:pt x="606" y="9007"/>
                  </a:cubicBezTo>
                  <a:cubicBezTo>
                    <a:pt x="718" y="9097"/>
                    <a:pt x="830" y="9209"/>
                    <a:pt x="942" y="9299"/>
                  </a:cubicBezTo>
                  <a:lnTo>
                    <a:pt x="1435" y="9030"/>
                  </a:lnTo>
                  <a:lnTo>
                    <a:pt x="1771" y="9411"/>
                  </a:lnTo>
                  <a:lnTo>
                    <a:pt x="2465" y="9164"/>
                  </a:lnTo>
                  <a:lnTo>
                    <a:pt x="2712" y="9411"/>
                  </a:lnTo>
                  <a:lnTo>
                    <a:pt x="2532" y="9836"/>
                  </a:lnTo>
                  <a:lnTo>
                    <a:pt x="2801" y="10150"/>
                  </a:lnTo>
                  <a:lnTo>
                    <a:pt x="2555" y="10643"/>
                  </a:lnTo>
                  <a:lnTo>
                    <a:pt x="2532" y="11069"/>
                  </a:lnTo>
                  <a:lnTo>
                    <a:pt x="2980" y="11561"/>
                  </a:lnTo>
                  <a:lnTo>
                    <a:pt x="3361" y="11225"/>
                  </a:lnTo>
                  <a:lnTo>
                    <a:pt x="3944" y="11270"/>
                  </a:lnTo>
                  <a:lnTo>
                    <a:pt x="4638" y="12032"/>
                  </a:lnTo>
                  <a:lnTo>
                    <a:pt x="4616" y="12346"/>
                  </a:lnTo>
                  <a:lnTo>
                    <a:pt x="4056" y="12771"/>
                  </a:lnTo>
                  <a:lnTo>
                    <a:pt x="3989" y="13555"/>
                  </a:lnTo>
                  <a:lnTo>
                    <a:pt x="3541" y="13600"/>
                  </a:lnTo>
                  <a:lnTo>
                    <a:pt x="2734" y="14384"/>
                  </a:lnTo>
                  <a:lnTo>
                    <a:pt x="2219" y="14384"/>
                  </a:lnTo>
                  <a:lnTo>
                    <a:pt x="1300" y="15303"/>
                  </a:lnTo>
                  <a:lnTo>
                    <a:pt x="1345" y="15774"/>
                  </a:lnTo>
                  <a:cubicBezTo>
                    <a:pt x="1345" y="15774"/>
                    <a:pt x="953" y="16021"/>
                    <a:pt x="921" y="16021"/>
                  </a:cubicBezTo>
                  <a:cubicBezTo>
                    <a:pt x="920" y="16021"/>
                    <a:pt x="919" y="16021"/>
                    <a:pt x="919" y="16020"/>
                  </a:cubicBezTo>
                  <a:cubicBezTo>
                    <a:pt x="919" y="15998"/>
                    <a:pt x="359" y="15998"/>
                    <a:pt x="359" y="15998"/>
                  </a:cubicBezTo>
                  <a:lnTo>
                    <a:pt x="830" y="16849"/>
                  </a:lnTo>
                  <a:lnTo>
                    <a:pt x="807" y="17118"/>
                  </a:lnTo>
                  <a:lnTo>
                    <a:pt x="1076" y="17319"/>
                  </a:lnTo>
                  <a:lnTo>
                    <a:pt x="830" y="18171"/>
                  </a:lnTo>
                  <a:lnTo>
                    <a:pt x="1121" y="18776"/>
                  </a:lnTo>
                  <a:lnTo>
                    <a:pt x="740" y="19336"/>
                  </a:lnTo>
                  <a:lnTo>
                    <a:pt x="1031" y="19896"/>
                  </a:lnTo>
                  <a:lnTo>
                    <a:pt x="673" y="20411"/>
                  </a:lnTo>
                  <a:lnTo>
                    <a:pt x="1031" y="20882"/>
                  </a:lnTo>
                  <a:lnTo>
                    <a:pt x="942" y="21195"/>
                  </a:lnTo>
                  <a:lnTo>
                    <a:pt x="606" y="21464"/>
                  </a:lnTo>
                  <a:lnTo>
                    <a:pt x="785" y="21778"/>
                  </a:lnTo>
                  <a:lnTo>
                    <a:pt x="1188" y="21800"/>
                  </a:lnTo>
                  <a:lnTo>
                    <a:pt x="1345" y="21644"/>
                  </a:lnTo>
                  <a:lnTo>
                    <a:pt x="1457" y="21621"/>
                  </a:lnTo>
                  <a:lnTo>
                    <a:pt x="1614" y="21868"/>
                  </a:lnTo>
                  <a:lnTo>
                    <a:pt x="2196" y="21576"/>
                  </a:lnTo>
                  <a:lnTo>
                    <a:pt x="2286" y="21128"/>
                  </a:lnTo>
                  <a:lnTo>
                    <a:pt x="2667" y="20904"/>
                  </a:lnTo>
                  <a:lnTo>
                    <a:pt x="2958" y="20949"/>
                  </a:lnTo>
                  <a:lnTo>
                    <a:pt x="3092" y="20725"/>
                  </a:lnTo>
                  <a:lnTo>
                    <a:pt x="3406" y="20703"/>
                  </a:lnTo>
                  <a:lnTo>
                    <a:pt x="3563" y="20277"/>
                  </a:lnTo>
                  <a:lnTo>
                    <a:pt x="4011" y="20299"/>
                  </a:lnTo>
                  <a:lnTo>
                    <a:pt x="4168" y="20053"/>
                  </a:lnTo>
                  <a:lnTo>
                    <a:pt x="4795" y="20366"/>
                  </a:lnTo>
                  <a:lnTo>
                    <a:pt x="5064" y="20792"/>
                  </a:lnTo>
                  <a:lnTo>
                    <a:pt x="5109" y="21083"/>
                  </a:lnTo>
                  <a:lnTo>
                    <a:pt x="5064" y="21240"/>
                  </a:lnTo>
                  <a:lnTo>
                    <a:pt x="5355" y="21240"/>
                  </a:lnTo>
                  <a:lnTo>
                    <a:pt x="5535" y="21621"/>
                  </a:lnTo>
                  <a:lnTo>
                    <a:pt x="5893" y="21621"/>
                  </a:lnTo>
                  <a:lnTo>
                    <a:pt x="6296" y="21173"/>
                  </a:lnTo>
                  <a:lnTo>
                    <a:pt x="6632" y="21173"/>
                  </a:lnTo>
                  <a:lnTo>
                    <a:pt x="6588" y="21621"/>
                  </a:lnTo>
                  <a:lnTo>
                    <a:pt x="7080" y="21621"/>
                  </a:lnTo>
                  <a:lnTo>
                    <a:pt x="7685" y="22271"/>
                  </a:lnTo>
                  <a:lnTo>
                    <a:pt x="8290" y="22293"/>
                  </a:lnTo>
                  <a:lnTo>
                    <a:pt x="8582" y="21957"/>
                  </a:lnTo>
                  <a:lnTo>
                    <a:pt x="8918" y="21912"/>
                  </a:lnTo>
                  <a:lnTo>
                    <a:pt x="9007" y="21756"/>
                  </a:lnTo>
                  <a:lnTo>
                    <a:pt x="9119" y="21644"/>
                  </a:lnTo>
                  <a:lnTo>
                    <a:pt x="9142" y="21957"/>
                  </a:lnTo>
                  <a:lnTo>
                    <a:pt x="9030" y="22114"/>
                  </a:lnTo>
                  <a:lnTo>
                    <a:pt x="9097" y="22248"/>
                  </a:lnTo>
                  <a:lnTo>
                    <a:pt x="8962" y="22607"/>
                  </a:lnTo>
                  <a:lnTo>
                    <a:pt x="9119" y="22719"/>
                  </a:lnTo>
                  <a:lnTo>
                    <a:pt x="9164" y="22943"/>
                  </a:lnTo>
                  <a:lnTo>
                    <a:pt x="9478" y="23167"/>
                  </a:lnTo>
                  <a:lnTo>
                    <a:pt x="9859" y="22898"/>
                  </a:lnTo>
                  <a:lnTo>
                    <a:pt x="10195" y="23234"/>
                  </a:lnTo>
                  <a:lnTo>
                    <a:pt x="10710" y="22741"/>
                  </a:lnTo>
                  <a:lnTo>
                    <a:pt x="10889" y="22562"/>
                  </a:lnTo>
                  <a:lnTo>
                    <a:pt x="10912" y="22741"/>
                  </a:lnTo>
                  <a:lnTo>
                    <a:pt x="11024" y="22786"/>
                  </a:lnTo>
                  <a:lnTo>
                    <a:pt x="11068" y="23033"/>
                  </a:lnTo>
                  <a:lnTo>
                    <a:pt x="11517" y="22898"/>
                  </a:lnTo>
                  <a:lnTo>
                    <a:pt x="11629" y="22652"/>
                  </a:lnTo>
                  <a:lnTo>
                    <a:pt x="11629" y="22495"/>
                  </a:lnTo>
                  <a:lnTo>
                    <a:pt x="11763" y="22405"/>
                  </a:lnTo>
                  <a:lnTo>
                    <a:pt x="11942" y="22405"/>
                  </a:lnTo>
                  <a:lnTo>
                    <a:pt x="12166" y="22271"/>
                  </a:lnTo>
                  <a:lnTo>
                    <a:pt x="12234" y="21868"/>
                  </a:lnTo>
                  <a:lnTo>
                    <a:pt x="12861" y="21823"/>
                  </a:lnTo>
                  <a:lnTo>
                    <a:pt x="12950" y="22024"/>
                  </a:lnTo>
                  <a:lnTo>
                    <a:pt x="12906" y="22159"/>
                  </a:lnTo>
                  <a:lnTo>
                    <a:pt x="12950" y="22338"/>
                  </a:lnTo>
                  <a:lnTo>
                    <a:pt x="13421" y="22360"/>
                  </a:lnTo>
                  <a:lnTo>
                    <a:pt x="13600" y="22204"/>
                  </a:lnTo>
                  <a:lnTo>
                    <a:pt x="13533" y="22159"/>
                  </a:lnTo>
                  <a:lnTo>
                    <a:pt x="13645" y="22069"/>
                  </a:lnTo>
                  <a:lnTo>
                    <a:pt x="13578" y="21935"/>
                  </a:lnTo>
                  <a:lnTo>
                    <a:pt x="13847" y="21621"/>
                  </a:lnTo>
                  <a:lnTo>
                    <a:pt x="14205" y="21599"/>
                  </a:lnTo>
                  <a:lnTo>
                    <a:pt x="14564" y="20949"/>
                  </a:lnTo>
                  <a:lnTo>
                    <a:pt x="15124" y="20635"/>
                  </a:lnTo>
                  <a:lnTo>
                    <a:pt x="14989" y="19918"/>
                  </a:lnTo>
                  <a:lnTo>
                    <a:pt x="15213" y="19560"/>
                  </a:lnTo>
                  <a:lnTo>
                    <a:pt x="15258" y="19291"/>
                  </a:lnTo>
                  <a:lnTo>
                    <a:pt x="15348" y="19269"/>
                  </a:lnTo>
                  <a:lnTo>
                    <a:pt x="15594" y="19425"/>
                  </a:lnTo>
                  <a:lnTo>
                    <a:pt x="15930" y="19313"/>
                  </a:lnTo>
                  <a:lnTo>
                    <a:pt x="15975" y="18753"/>
                  </a:lnTo>
                  <a:lnTo>
                    <a:pt x="16468" y="18148"/>
                  </a:lnTo>
                  <a:lnTo>
                    <a:pt x="16692" y="18081"/>
                  </a:lnTo>
                  <a:lnTo>
                    <a:pt x="17185" y="17768"/>
                  </a:lnTo>
                  <a:lnTo>
                    <a:pt x="17185" y="17499"/>
                  </a:lnTo>
                  <a:lnTo>
                    <a:pt x="17521" y="16849"/>
                  </a:lnTo>
                  <a:lnTo>
                    <a:pt x="17969" y="16580"/>
                  </a:lnTo>
                  <a:lnTo>
                    <a:pt x="18193" y="16558"/>
                  </a:lnTo>
                  <a:lnTo>
                    <a:pt x="18552" y="15998"/>
                  </a:lnTo>
                  <a:lnTo>
                    <a:pt x="18798" y="15953"/>
                  </a:lnTo>
                  <a:lnTo>
                    <a:pt x="19112" y="15460"/>
                  </a:lnTo>
                  <a:lnTo>
                    <a:pt x="19627" y="15482"/>
                  </a:lnTo>
                  <a:lnTo>
                    <a:pt x="20098" y="14922"/>
                  </a:lnTo>
                  <a:lnTo>
                    <a:pt x="21016" y="14586"/>
                  </a:lnTo>
                  <a:lnTo>
                    <a:pt x="21464" y="14160"/>
                  </a:lnTo>
                  <a:lnTo>
                    <a:pt x="21979" y="14541"/>
                  </a:lnTo>
                  <a:lnTo>
                    <a:pt x="22674" y="14474"/>
                  </a:lnTo>
                  <a:lnTo>
                    <a:pt x="23055" y="14093"/>
                  </a:lnTo>
                  <a:lnTo>
                    <a:pt x="23503" y="14720"/>
                  </a:lnTo>
                  <a:lnTo>
                    <a:pt x="24265" y="14541"/>
                  </a:lnTo>
                  <a:lnTo>
                    <a:pt x="25027" y="15079"/>
                  </a:lnTo>
                  <a:lnTo>
                    <a:pt x="24914" y="15437"/>
                  </a:lnTo>
                  <a:lnTo>
                    <a:pt x="25228" y="15437"/>
                  </a:lnTo>
                  <a:lnTo>
                    <a:pt x="25631" y="15975"/>
                  </a:lnTo>
                  <a:lnTo>
                    <a:pt x="26080" y="15774"/>
                  </a:lnTo>
                  <a:lnTo>
                    <a:pt x="26192" y="16020"/>
                  </a:lnTo>
                  <a:lnTo>
                    <a:pt x="26617" y="15930"/>
                  </a:lnTo>
                  <a:lnTo>
                    <a:pt x="26707" y="15684"/>
                  </a:lnTo>
                  <a:lnTo>
                    <a:pt x="27043" y="15886"/>
                  </a:lnTo>
                  <a:lnTo>
                    <a:pt x="27334" y="15549"/>
                  </a:lnTo>
                  <a:lnTo>
                    <a:pt x="27693" y="15886"/>
                  </a:lnTo>
                  <a:lnTo>
                    <a:pt x="27805" y="15818"/>
                  </a:lnTo>
                  <a:lnTo>
                    <a:pt x="27782" y="15303"/>
                  </a:lnTo>
                  <a:lnTo>
                    <a:pt x="27648" y="15057"/>
                  </a:lnTo>
                  <a:lnTo>
                    <a:pt x="27334" y="15101"/>
                  </a:lnTo>
                  <a:lnTo>
                    <a:pt x="27155" y="14429"/>
                  </a:lnTo>
                  <a:lnTo>
                    <a:pt x="27401" y="13645"/>
                  </a:lnTo>
                  <a:lnTo>
                    <a:pt x="27962" y="13645"/>
                  </a:lnTo>
                  <a:lnTo>
                    <a:pt x="28432" y="12973"/>
                  </a:lnTo>
                  <a:lnTo>
                    <a:pt x="28253" y="12928"/>
                  </a:lnTo>
                  <a:lnTo>
                    <a:pt x="28006" y="12099"/>
                  </a:lnTo>
                  <a:lnTo>
                    <a:pt x="28499" y="12054"/>
                  </a:lnTo>
                  <a:lnTo>
                    <a:pt x="28723" y="11651"/>
                  </a:lnTo>
                  <a:lnTo>
                    <a:pt x="29149" y="11494"/>
                  </a:lnTo>
                  <a:lnTo>
                    <a:pt x="29351" y="11024"/>
                  </a:lnTo>
                  <a:lnTo>
                    <a:pt x="28880" y="10464"/>
                  </a:lnTo>
                  <a:lnTo>
                    <a:pt x="29082" y="10150"/>
                  </a:lnTo>
                  <a:lnTo>
                    <a:pt x="28970" y="9859"/>
                  </a:lnTo>
                  <a:lnTo>
                    <a:pt x="29373" y="9859"/>
                  </a:lnTo>
                  <a:lnTo>
                    <a:pt x="29642" y="9388"/>
                  </a:lnTo>
                  <a:lnTo>
                    <a:pt x="29328" y="9052"/>
                  </a:lnTo>
                  <a:lnTo>
                    <a:pt x="28813" y="9097"/>
                  </a:lnTo>
                  <a:lnTo>
                    <a:pt x="28589" y="9567"/>
                  </a:lnTo>
                  <a:lnTo>
                    <a:pt x="27962" y="9567"/>
                  </a:lnTo>
                  <a:lnTo>
                    <a:pt x="27334" y="9388"/>
                  </a:lnTo>
                  <a:lnTo>
                    <a:pt x="27401" y="8895"/>
                  </a:lnTo>
                  <a:lnTo>
                    <a:pt x="27177" y="8783"/>
                  </a:lnTo>
                  <a:lnTo>
                    <a:pt x="27289" y="8447"/>
                  </a:lnTo>
                  <a:lnTo>
                    <a:pt x="27110" y="8156"/>
                  </a:lnTo>
                  <a:lnTo>
                    <a:pt x="26505" y="8380"/>
                  </a:lnTo>
                  <a:lnTo>
                    <a:pt x="26236" y="8066"/>
                  </a:lnTo>
                  <a:lnTo>
                    <a:pt x="25721" y="8044"/>
                  </a:lnTo>
                  <a:lnTo>
                    <a:pt x="25139" y="8268"/>
                  </a:lnTo>
                  <a:lnTo>
                    <a:pt x="25139" y="8738"/>
                  </a:lnTo>
                  <a:lnTo>
                    <a:pt x="24735" y="9142"/>
                  </a:lnTo>
                  <a:lnTo>
                    <a:pt x="24422" y="9030"/>
                  </a:lnTo>
                  <a:lnTo>
                    <a:pt x="23929" y="8963"/>
                  </a:lnTo>
                  <a:lnTo>
                    <a:pt x="24220" y="8425"/>
                  </a:lnTo>
                  <a:lnTo>
                    <a:pt x="24018" y="8089"/>
                  </a:lnTo>
                  <a:lnTo>
                    <a:pt x="23615" y="8246"/>
                  </a:lnTo>
                  <a:lnTo>
                    <a:pt x="23705" y="8716"/>
                  </a:lnTo>
                  <a:lnTo>
                    <a:pt x="23212" y="9142"/>
                  </a:lnTo>
                  <a:lnTo>
                    <a:pt x="22920" y="8850"/>
                  </a:lnTo>
                  <a:lnTo>
                    <a:pt x="23010" y="8582"/>
                  </a:lnTo>
                  <a:lnTo>
                    <a:pt x="22988" y="8447"/>
                  </a:lnTo>
                  <a:lnTo>
                    <a:pt x="22450" y="8470"/>
                  </a:lnTo>
                  <a:lnTo>
                    <a:pt x="21979" y="7775"/>
                  </a:lnTo>
                  <a:lnTo>
                    <a:pt x="22136" y="7305"/>
                  </a:lnTo>
                  <a:lnTo>
                    <a:pt x="21935" y="6700"/>
                  </a:lnTo>
                  <a:lnTo>
                    <a:pt x="22271" y="6408"/>
                  </a:lnTo>
                  <a:lnTo>
                    <a:pt x="22248" y="5938"/>
                  </a:lnTo>
                  <a:lnTo>
                    <a:pt x="22316" y="5759"/>
                  </a:lnTo>
                  <a:lnTo>
                    <a:pt x="22204" y="5669"/>
                  </a:lnTo>
                  <a:lnTo>
                    <a:pt x="22114" y="5378"/>
                  </a:lnTo>
                  <a:lnTo>
                    <a:pt x="22204" y="5221"/>
                  </a:lnTo>
                  <a:lnTo>
                    <a:pt x="22136" y="5154"/>
                  </a:lnTo>
                  <a:lnTo>
                    <a:pt x="22002" y="5221"/>
                  </a:lnTo>
                  <a:lnTo>
                    <a:pt x="21845" y="5176"/>
                  </a:lnTo>
                  <a:cubicBezTo>
                    <a:pt x="21845" y="5176"/>
                    <a:pt x="22092" y="4930"/>
                    <a:pt x="22092" y="4930"/>
                  </a:cubicBezTo>
                  <a:lnTo>
                    <a:pt x="22226" y="4840"/>
                  </a:lnTo>
                  <a:lnTo>
                    <a:pt x="22271" y="4661"/>
                  </a:lnTo>
                  <a:lnTo>
                    <a:pt x="22204" y="4638"/>
                  </a:lnTo>
                  <a:lnTo>
                    <a:pt x="22204" y="4504"/>
                  </a:lnTo>
                  <a:lnTo>
                    <a:pt x="22719" y="4571"/>
                  </a:lnTo>
                  <a:lnTo>
                    <a:pt x="22831" y="4526"/>
                  </a:lnTo>
                  <a:lnTo>
                    <a:pt x="22988" y="4638"/>
                  </a:lnTo>
                  <a:lnTo>
                    <a:pt x="23122" y="4616"/>
                  </a:lnTo>
                  <a:lnTo>
                    <a:pt x="23122" y="4370"/>
                  </a:lnTo>
                  <a:lnTo>
                    <a:pt x="22696" y="3742"/>
                  </a:lnTo>
                  <a:lnTo>
                    <a:pt x="22248" y="3518"/>
                  </a:lnTo>
                  <a:lnTo>
                    <a:pt x="21800" y="3653"/>
                  </a:lnTo>
                  <a:lnTo>
                    <a:pt x="21576" y="2712"/>
                  </a:lnTo>
                  <a:lnTo>
                    <a:pt x="21285" y="2980"/>
                  </a:lnTo>
                  <a:lnTo>
                    <a:pt x="20926" y="2779"/>
                  </a:lnTo>
                  <a:lnTo>
                    <a:pt x="21128" y="2219"/>
                  </a:lnTo>
                  <a:lnTo>
                    <a:pt x="21509" y="2196"/>
                  </a:lnTo>
                  <a:lnTo>
                    <a:pt x="21711" y="2286"/>
                  </a:lnTo>
                  <a:lnTo>
                    <a:pt x="21800" y="2532"/>
                  </a:lnTo>
                  <a:lnTo>
                    <a:pt x="22316" y="2600"/>
                  </a:lnTo>
                  <a:lnTo>
                    <a:pt x="22562" y="2443"/>
                  </a:lnTo>
                  <a:lnTo>
                    <a:pt x="22584" y="2174"/>
                  </a:lnTo>
                  <a:lnTo>
                    <a:pt x="22338" y="2152"/>
                  </a:lnTo>
                  <a:lnTo>
                    <a:pt x="22226" y="1950"/>
                  </a:lnTo>
                  <a:lnTo>
                    <a:pt x="22316" y="1838"/>
                  </a:lnTo>
                  <a:lnTo>
                    <a:pt x="22271" y="1703"/>
                  </a:lnTo>
                  <a:lnTo>
                    <a:pt x="21890" y="1726"/>
                  </a:lnTo>
                  <a:lnTo>
                    <a:pt x="21643" y="1300"/>
                  </a:lnTo>
                  <a:lnTo>
                    <a:pt x="21755" y="1031"/>
                  </a:lnTo>
                  <a:lnTo>
                    <a:pt x="21621" y="830"/>
                  </a:lnTo>
                  <a:lnTo>
                    <a:pt x="21397" y="494"/>
                  </a:lnTo>
                  <a:lnTo>
                    <a:pt x="20702" y="494"/>
                  </a:lnTo>
                  <a:lnTo>
                    <a:pt x="20299" y="807"/>
                  </a:lnTo>
                  <a:lnTo>
                    <a:pt x="19582" y="807"/>
                  </a:lnTo>
                  <a:lnTo>
                    <a:pt x="18932" y="494"/>
                  </a:lnTo>
                  <a:lnTo>
                    <a:pt x="18462" y="1099"/>
                  </a:lnTo>
                  <a:lnTo>
                    <a:pt x="18081" y="1121"/>
                  </a:lnTo>
                  <a:lnTo>
                    <a:pt x="17924" y="1009"/>
                  </a:lnTo>
                  <a:lnTo>
                    <a:pt x="18059" y="1457"/>
                  </a:lnTo>
                  <a:lnTo>
                    <a:pt x="17991" y="1883"/>
                  </a:lnTo>
                  <a:lnTo>
                    <a:pt x="17185" y="1950"/>
                  </a:lnTo>
                  <a:lnTo>
                    <a:pt x="17006" y="2219"/>
                  </a:lnTo>
                  <a:lnTo>
                    <a:pt x="17342" y="2600"/>
                  </a:lnTo>
                  <a:lnTo>
                    <a:pt x="17790" y="2219"/>
                  </a:lnTo>
                  <a:lnTo>
                    <a:pt x="17924" y="2376"/>
                  </a:lnTo>
                  <a:lnTo>
                    <a:pt x="17723" y="2689"/>
                  </a:lnTo>
                  <a:lnTo>
                    <a:pt x="18036" y="2936"/>
                  </a:lnTo>
                  <a:lnTo>
                    <a:pt x="17924" y="3272"/>
                  </a:lnTo>
                  <a:lnTo>
                    <a:pt x="17297" y="3249"/>
                  </a:lnTo>
                  <a:lnTo>
                    <a:pt x="17185" y="3653"/>
                  </a:lnTo>
                  <a:lnTo>
                    <a:pt x="16826" y="3294"/>
                  </a:lnTo>
                  <a:lnTo>
                    <a:pt x="16468" y="3585"/>
                  </a:lnTo>
                  <a:lnTo>
                    <a:pt x="15953" y="3160"/>
                  </a:lnTo>
                  <a:lnTo>
                    <a:pt x="15930" y="2801"/>
                  </a:lnTo>
                  <a:lnTo>
                    <a:pt x="15706" y="2734"/>
                  </a:lnTo>
                  <a:lnTo>
                    <a:pt x="15661" y="2040"/>
                  </a:lnTo>
                  <a:lnTo>
                    <a:pt x="15101" y="2017"/>
                  </a:lnTo>
                  <a:lnTo>
                    <a:pt x="14810" y="1457"/>
                  </a:lnTo>
                  <a:lnTo>
                    <a:pt x="14519" y="1390"/>
                  </a:lnTo>
                  <a:lnTo>
                    <a:pt x="13600" y="1569"/>
                  </a:lnTo>
                  <a:lnTo>
                    <a:pt x="12995" y="1636"/>
                  </a:lnTo>
                  <a:lnTo>
                    <a:pt x="12614" y="1031"/>
                  </a:lnTo>
                  <a:lnTo>
                    <a:pt x="12480" y="1031"/>
                  </a:lnTo>
                  <a:lnTo>
                    <a:pt x="12301" y="1054"/>
                  </a:lnTo>
                  <a:lnTo>
                    <a:pt x="12256" y="942"/>
                  </a:lnTo>
                  <a:lnTo>
                    <a:pt x="12301" y="426"/>
                  </a:lnTo>
                  <a:lnTo>
                    <a:pt x="12256" y="45"/>
                  </a:lnTo>
                  <a:lnTo>
                    <a:pt x="117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447;p34">
              <a:extLst>
                <a:ext uri="{FF2B5EF4-FFF2-40B4-BE49-F238E27FC236}">
                  <a16:creationId xmlns:a16="http://schemas.microsoft.com/office/drawing/2014/main" id="{3B0355DD-9C05-9366-8990-5A68B938C301}"/>
                </a:ext>
              </a:extLst>
            </p:cNvPr>
            <p:cNvSpPr/>
            <p:nvPr/>
          </p:nvSpPr>
          <p:spPr>
            <a:xfrm>
              <a:off x="1263365" y="1540563"/>
              <a:ext cx="703409" cy="276695"/>
            </a:xfrm>
            <a:custGeom>
              <a:avLst/>
              <a:gdLst/>
              <a:ahLst/>
              <a:cxnLst/>
              <a:rect l="l" t="t" r="r" b="b"/>
              <a:pathLst>
                <a:path w="14071" h="5535" extrusionOk="0">
                  <a:moveTo>
                    <a:pt x="7103" y="1"/>
                  </a:moveTo>
                  <a:lnTo>
                    <a:pt x="6610" y="427"/>
                  </a:lnTo>
                  <a:lnTo>
                    <a:pt x="6139" y="651"/>
                  </a:lnTo>
                  <a:lnTo>
                    <a:pt x="5490" y="695"/>
                  </a:lnTo>
                  <a:lnTo>
                    <a:pt x="5019" y="494"/>
                  </a:lnTo>
                  <a:lnTo>
                    <a:pt x="4168" y="718"/>
                  </a:lnTo>
                  <a:lnTo>
                    <a:pt x="3854" y="539"/>
                  </a:lnTo>
                  <a:lnTo>
                    <a:pt x="3294" y="763"/>
                  </a:lnTo>
                  <a:lnTo>
                    <a:pt x="2823" y="471"/>
                  </a:lnTo>
                  <a:lnTo>
                    <a:pt x="2308" y="673"/>
                  </a:lnTo>
                  <a:lnTo>
                    <a:pt x="1793" y="471"/>
                  </a:lnTo>
                  <a:lnTo>
                    <a:pt x="829" y="494"/>
                  </a:lnTo>
                  <a:lnTo>
                    <a:pt x="628" y="606"/>
                  </a:lnTo>
                  <a:lnTo>
                    <a:pt x="605" y="1009"/>
                  </a:lnTo>
                  <a:lnTo>
                    <a:pt x="0" y="1569"/>
                  </a:lnTo>
                  <a:lnTo>
                    <a:pt x="68" y="2309"/>
                  </a:lnTo>
                  <a:lnTo>
                    <a:pt x="381" y="2465"/>
                  </a:lnTo>
                  <a:lnTo>
                    <a:pt x="359" y="2958"/>
                  </a:lnTo>
                  <a:lnTo>
                    <a:pt x="964" y="3160"/>
                  </a:lnTo>
                  <a:lnTo>
                    <a:pt x="964" y="3698"/>
                  </a:lnTo>
                  <a:lnTo>
                    <a:pt x="1098" y="3698"/>
                  </a:lnTo>
                  <a:lnTo>
                    <a:pt x="1524" y="3227"/>
                  </a:lnTo>
                  <a:lnTo>
                    <a:pt x="1815" y="3608"/>
                  </a:lnTo>
                  <a:lnTo>
                    <a:pt x="1569" y="3944"/>
                  </a:lnTo>
                  <a:lnTo>
                    <a:pt x="964" y="4056"/>
                  </a:lnTo>
                  <a:lnTo>
                    <a:pt x="695" y="4504"/>
                  </a:lnTo>
                  <a:cubicBezTo>
                    <a:pt x="740" y="4571"/>
                    <a:pt x="785" y="4616"/>
                    <a:pt x="852" y="4683"/>
                  </a:cubicBezTo>
                  <a:cubicBezTo>
                    <a:pt x="897" y="4616"/>
                    <a:pt x="964" y="4549"/>
                    <a:pt x="1031" y="4482"/>
                  </a:cubicBezTo>
                  <a:lnTo>
                    <a:pt x="1233" y="4795"/>
                  </a:lnTo>
                  <a:lnTo>
                    <a:pt x="1681" y="4863"/>
                  </a:lnTo>
                  <a:lnTo>
                    <a:pt x="1614" y="5244"/>
                  </a:lnTo>
                  <a:lnTo>
                    <a:pt x="1994" y="5535"/>
                  </a:lnTo>
                  <a:lnTo>
                    <a:pt x="2218" y="5244"/>
                  </a:lnTo>
                  <a:lnTo>
                    <a:pt x="3227" y="5333"/>
                  </a:lnTo>
                  <a:lnTo>
                    <a:pt x="3630" y="5087"/>
                  </a:lnTo>
                  <a:lnTo>
                    <a:pt x="3630" y="4706"/>
                  </a:lnTo>
                  <a:lnTo>
                    <a:pt x="4168" y="4303"/>
                  </a:lnTo>
                  <a:lnTo>
                    <a:pt x="4392" y="4504"/>
                  </a:lnTo>
                  <a:lnTo>
                    <a:pt x="4907" y="4459"/>
                  </a:lnTo>
                  <a:lnTo>
                    <a:pt x="5534" y="4639"/>
                  </a:lnTo>
                  <a:lnTo>
                    <a:pt x="5691" y="4258"/>
                  </a:lnTo>
                  <a:lnTo>
                    <a:pt x="6206" y="4258"/>
                  </a:lnTo>
                  <a:lnTo>
                    <a:pt x="6206" y="4661"/>
                  </a:lnTo>
                  <a:lnTo>
                    <a:pt x="6677" y="4975"/>
                  </a:lnTo>
                  <a:lnTo>
                    <a:pt x="7147" y="5154"/>
                  </a:lnTo>
                  <a:lnTo>
                    <a:pt x="7394" y="4997"/>
                  </a:lnTo>
                  <a:lnTo>
                    <a:pt x="7394" y="4661"/>
                  </a:lnTo>
                  <a:lnTo>
                    <a:pt x="7864" y="4437"/>
                  </a:lnTo>
                  <a:cubicBezTo>
                    <a:pt x="7864" y="4437"/>
                    <a:pt x="7887" y="4571"/>
                    <a:pt x="7909" y="4571"/>
                  </a:cubicBezTo>
                  <a:cubicBezTo>
                    <a:pt x="7932" y="4571"/>
                    <a:pt x="8111" y="4549"/>
                    <a:pt x="8111" y="4549"/>
                  </a:cubicBezTo>
                  <a:lnTo>
                    <a:pt x="8335" y="4594"/>
                  </a:lnTo>
                  <a:lnTo>
                    <a:pt x="8402" y="4751"/>
                  </a:lnTo>
                  <a:lnTo>
                    <a:pt x="8761" y="4751"/>
                  </a:lnTo>
                  <a:lnTo>
                    <a:pt x="8850" y="4459"/>
                  </a:lnTo>
                  <a:lnTo>
                    <a:pt x="9366" y="4571"/>
                  </a:lnTo>
                  <a:lnTo>
                    <a:pt x="9522" y="4056"/>
                  </a:lnTo>
                  <a:lnTo>
                    <a:pt x="9746" y="4325"/>
                  </a:lnTo>
                  <a:lnTo>
                    <a:pt x="10262" y="4325"/>
                  </a:lnTo>
                  <a:lnTo>
                    <a:pt x="10598" y="4101"/>
                  </a:lnTo>
                  <a:lnTo>
                    <a:pt x="10889" y="4213"/>
                  </a:lnTo>
                  <a:lnTo>
                    <a:pt x="11068" y="3653"/>
                  </a:lnTo>
                  <a:lnTo>
                    <a:pt x="11606" y="3698"/>
                  </a:lnTo>
                  <a:lnTo>
                    <a:pt x="11852" y="3227"/>
                  </a:lnTo>
                  <a:lnTo>
                    <a:pt x="12301" y="3249"/>
                  </a:lnTo>
                  <a:lnTo>
                    <a:pt x="12345" y="3653"/>
                  </a:lnTo>
                  <a:lnTo>
                    <a:pt x="12301" y="4168"/>
                  </a:lnTo>
                  <a:lnTo>
                    <a:pt x="12345" y="4280"/>
                  </a:lnTo>
                  <a:lnTo>
                    <a:pt x="12547" y="4258"/>
                  </a:lnTo>
                  <a:lnTo>
                    <a:pt x="12883" y="3362"/>
                  </a:lnTo>
                  <a:lnTo>
                    <a:pt x="13129" y="3070"/>
                  </a:lnTo>
                  <a:lnTo>
                    <a:pt x="13466" y="3115"/>
                  </a:lnTo>
                  <a:lnTo>
                    <a:pt x="13555" y="3025"/>
                  </a:lnTo>
                  <a:lnTo>
                    <a:pt x="13443" y="2824"/>
                  </a:lnTo>
                  <a:lnTo>
                    <a:pt x="13466" y="2689"/>
                  </a:lnTo>
                  <a:lnTo>
                    <a:pt x="13622" y="2689"/>
                  </a:lnTo>
                  <a:cubicBezTo>
                    <a:pt x="13622" y="2689"/>
                    <a:pt x="14048" y="2510"/>
                    <a:pt x="14048" y="2510"/>
                  </a:cubicBezTo>
                  <a:lnTo>
                    <a:pt x="14003" y="2353"/>
                  </a:lnTo>
                  <a:lnTo>
                    <a:pt x="14070" y="2040"/>
                  </a:lnTo>
                  <a:lnTo>
                    <a:pt x="13734" y="1928"/>
                  </a:lnTo>
                  <a:lnTo>
                    <a:pt x="12838" y="1950"/>
                  </a:lnTo>
                  <a:lnTo>
                    <a:pt x="12009" y="1569"/>
                  </a:lnTo>
                  <a:lnTo>
                    <a:pt x="11225" y="1592"/>
                  </a:lnTo>
                  <a:lnTo>
                    <a:pt x="10799" y="1345"/>
                  </a:lnTo>
                  <a:lnTo>
                    <a:pt x="10396" y="1368"/>
                  </a:lnTo>
                  <a:lnTo>
                    <a:pt x="10082" y="919"/>
                  </a:lnTo>
                  <a:lnTo>
                    <a:pt x="9164" y="785"/>
                  </a:lnTo>
                  <a:lnTo>
                    <a:pt x="8200" y="852"/>
                  </a:lnTo>
                  <a:lnTo>
                    <a:pt x="7842" y="785"/>
                  </a:lnTo>
                  <a:lnTo>
                    <a:pt x="7506" y="359"/>
                  </a:lnTo>
                  <a:lnTo>
                    <a:pt x="710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48;p34">
              <a:extLst>
                <a:ext uri="{FF2B5EF4-FFF2-40B4-BE49-F238E27FC236}">
                  <a16:creationId xmlns:a16="http://schemas.microsoft.com/office/drawing/2014/main" id="{75C45C4B-A8B9-8A57-DDB1-D1C4D7147AEE}"/>
                </a:ext>
              </a:extLst>
            </p:cNvPr>
            <p:cNvSpPr/>
            <p:nvPr/>
          </p:nvSpPr>
          <p:spPr>
            <a:xfrm>
              <a:off x="673127" y="1478975"/>
              <a:ext cx="686613" cy="720206"/>
            </a:xfrm>
            <a:custGeom>
              <a:avLst/>
              <a:gdLst/>
              <a:ahLst/>
              <a:cxnLst/>
              <a:rect l="l" t="t" r="r" b="b"/>
              <a:pathLst>
                <a:path w="13735" h="14407" extrusionOk="0">
                  <a:moveTo>
                    <a:pt x="9052" y="1"/>
                  </a:moveTo>
                  <a:lnTo>
                    <a:pt x="8469" y="381"/>
                  </a:lnTo>
                  <a:lnTo>
                    <a:pt x="8402" y="606"/>
                  </a:lnTo>
                  <a:cubicBezTo>
                    <a:pt x="8402" y="606"/>
                    <a:pt x="8021" y="785"/>
                    <a:pt x="7999" y="785"/>
                  </a:cubicBezTo>
                  <a:cubicBezTo>
                    <a:pt x="7976" y="718"/>
                    <a:pt x="7954" y="650"/>
                    <a:pt x="7954" y="583"/>
                  </a:cubicBezTo>
                  <a:lnTo>
                    <a:pt x="8111" y="404"/>
                  </a:lnTo>
                  <a:lnTo>
                    <a:pt x="8088" y="113"/>
                  </a:lnTo>
                  <a:lnTo>
                    <a:pt x="7775" y="113"/>
                  </a:lnTo>
                  <a:lnTo>
                    <a:pt x="7528" y="381"/>
                  </a:lnTo>
                  <a:lnTo>
                    <a:pt x="7102" y="404"/>
                  </a:lnTo>
                  <a:cubicBezTo>
                    <a:pt x="7080" y="404"/>
                    <a:pt x="6878" y="852"/>
                    <a:pt x="6878" y="852"/>
                  </a:cubicBezTo>
                  <a:lnTo>
                    <a:pt x="6318" y="1031"/>
                  </a:lnTo>
                  <a:lnTo>
                    <a:pt x="6184" y="1390"/>
                  </a:lnTo>
                  <a:lnTo>
                    <a:pt x="5557" y="1479"/>
                  </a:lnTo>
                  <a:lnTo>
                    <a:pt x="5557" y="2039"/>
                  </a:lnTo>
                  <a:lnTo>
                    <a:pt x="6027" y="2510"/>
                  </a:lnTo>
                  <a:lnTo>
                    <a:pt x="6251" y="2420"/>
                  </a:lnTo>
                  <a:lnTo>
                    <a:pt x="6318" y="2465"/>
                  </a:lnTo>
                  <a:lnTo>
                    <a:pt x="6184" y="2712"/>
                  </a:lnTo>
                  <a:lnTo>
                    <a:pt x="6139" y="3204"/>
                  </a:lnTo>
                  <a:lnTo>
                    <a:pt x="5893" y="2980"/>
                  </a:lnTo>
                  <a:lnTo>
                    <a:pt x="5893" y="2622"/>
                  </a:lnTo>
                  <a:lnTo>
                    <a:pt x="5557" y="2577"/>
                  </a:lnTo>
                  <a:lnTo>
                    <a:pt x="5512" y="2980"/>
                  </a:lnTo>
                  <a:lnTo>
                    <a:pt x="4862" y="2779"/>
                  </a:lnTo>
                  <a:lnTo>
                    <a:pt x="4369" y="3204"/>
                  </a:lnTo>
                  <a:lnTo>
                    <a:pt x="3943" y="3070"/>
                  </a:lnTo>
                  <a:lnTo>
                    <a:pt x="3652" y="3249"/>
                  </a:lnTo>
                  <a:lnTo>
                    <a:pt x="3047" y="3182"/>
                  </a:lnTo>
                  <a:lnTo>
                    <a:pt x="2823" y="2868"/>
                  </a:lnTo>
                  <a:lnTo>
                    <a:pt x="2711" y="3003"/>
                  </a:lnTo>
                  <a:lnTo>
                    <a:pt x="2510" y="3003"/>
                  </a:lnTo>
                  <a:lnTo>
                    <a:pt x="2308" y="3249"/>
                  </a:lnTo>
                  <a:lnTo>
                    <a:pt x="2039" y="3249"/>
                  </a:lnTo>
                  <a:lnTo>
                    <a:pt x="2241" y="3630"/>
                  </a:lnTo>
                  <a:lnTo>
                    <a:pt x="2196" y="3720"/>
                  </a:lnTo>
                  <a:lnTo>
                    <a:pt x="1815" y="3563"/>
                  </a:lnTo>
                  <a:lnTo>
                    <a:pt x="1546" y="4011"/>
                  </a:lnTo>
                  <a:lnTo>
                    <a:pt x="1210" y="3809"/>
                  </a:lnTo>
                  <a:lnTo>
                    <a:pt x="941" y="3809"/>
                  </a:lnTo>
                  <a:lnTo>
                    <a:pt x="695" y="4168"/>
                  </a:lnTo>
                  <a:cubicBezTo>
                    <a:pt x="695" y="4235"/>
                    <a:pt x="695" y="4325"/>
                    <a:pt x="695" y="4369"/>
                  </a:cubicBezTo>
                  <a:cubicBezTo>
                    <a:pt x="672" y="4392"/>
                    <a:pt x="807" y="4437"/>
                    <a:pt x="807" y="4437"/>
                  </a:cubicBezTo>
                  <a:lnTo>
                    <a:pt x="964" y="4235"/>
                  </a:lnTo>
                  <a:lnTo>
                    <a:pt x="1098" y="4392"/>
                  </a:lnTo>
                  <a:lnTo>
                    <a:pt x="807" y="4728"/>
                  </a:lnTo>
                  <a:lnTo>
                    <a:pt x="538" y="4571"/>
                  </a:lnTo>
                  <a:lnTo>
                    <a:pt x="202" y="4840"/>
                  </a:lnTo>
                  <a:lnTo>
                    <a:pt x="471" y="5310"/>
                  </a:lnTo>
                  <a:lnTo>
                    <a:pt x="0" y="5781"/>
                  </a:lnTo>
                  <a:lnTo>
                    <a:pt x="247" y="6162"/>
                  </a:lnTo>
                  <a:lnTo>
                    <a:pt x="381" y="5848"/>
                  </a:lnTo>
                  <a:lnTo>
                    <a:pt x="807" y="5826"/>
                  </a:lnTo>
                  <a:lnTo>
                    <a:pt x="1053" y="6117"/>
                  </a:lnTo>
                  <a:lnTo>
                    <a:pt x="807" y="6319"/>
                  </a:lnTo>
                  <a:lnTo>
                    <a:pt x="874" y="6543"/>
                  </a:lnTo>
                  <a:lnTo>
                    <a:pt x="986" y="6543"/>
                  </a:lnTo>
                  <a:lnTo>
                    <a:pt x="919" y="6924"/>
                  </a:lnTo>
                  <a:lnTo>
                    <a:pt x="1232" y="7282"/>
                  </a:lnTo>
                  <a:lnTo>
                    <a:pt x="1457" y="6856"/>
                  </a:lnTo>
                  <a:lnTo>
                    <a:pt x="1905" y="6834"/>
                  </a:lnTo>
                  <a:lnTo>
                    <a:pt x="2106" y="6520"/>
                  </a:lnTo>
                  <a:lnTo>
                    <a:pt x="2308" y="6655"/>
                  </a:lnTo>
                  <a:lnTo>
                    <a:pt x="2241" y="7058"/>
                  </a:lnTo>
                  <a:lnTo>
                    <a:pt x="1882" y="7058"/>
                  </a:lnTo>
                  <a:lnTo>
                    <a:pt x="1658" y="7394"/>
                  </a:lnTo>
                  <a:lnTo>
                    <a:pt x="1389" y="7439"/>
                  </a:lnTo>
                  <a:lnTo>
                    <a:pt x="1098" y="8245"/>
                  </a:lnTo>
                  <a:lnTo>
                    <a:pt x="1412" y="8850"/>
                  </a:lnTo>
                  <a:lnTo>
                    <a:pt x="1837" y="8447"/>
                  </a:lnTo>
                  <a:lnTo>
                    <a:pt x="1905" y="8492"/>
                  </a:lnTo>
                  <a:lnTo>
                    <a:pt x="2084" y="8402"/>
                  </a:lnTo>
                  <a:lnTo>
                    <a:pt x="2129" y="8089"/>
                  </a:lnTo>
                  <a:lnTo>
                    <a:pt x="2375" y="7909"/>
                  </a:lnTo>
                  <a:lnTo>
                    <a:pt x="2734" y="7999"/>
                  </a:lnTo>
                  <a:lnTo>
                    <a:pt x="2734" y="8357"/>
                  </a:lnTo>
                  <a:lnTo>
                    <a:pt x="2442" y="8671"/>
                  </a:lnTo>
                  <a:lnTo>
                    <a:pt x="2554" y="8985"/>
                  </a:lnTo>
                  <a:lnTo>
                    <a:pt x="2241" y="9074"/>
                  </a:lnTo>
                  <a:lnTo>
                    <a:pt x="2106" y="8895"/>
                  </a:lnTo>
                  <a:lnTo>
                    <a:pt x="2173" y="8626"/>
                  </a:lnTo>
                  <a:lnTo>
                    <a:pt x="2039" y="8649"/>
                  </a:lnTo>
                  <a:lnTo>
                    <a:pt x="1972" y="8985"/>
                  </a:lnTo>
                  <a:lnTo>
                    <a:pt x="1681" y="9209"/>
                  </a:lnTo>
                  <a:lnTo>
                    <a:pt x="2106" y="9478"/>
                  </a:lnTo>
                  <a:lnTo>
                    <a:pt x="2241" y="9881"/>
                  </a:lnTo>
                  <a:lnTo>
                    <a:pt x="2375" y="9903"/>
                  </a:lnTo>
                  <a:lnTo>
                    <a:pt x="3092" y="9478"/>
                  </a:lnTo>
                  <a:lnTo>
                    <a:pt x="3226" y="9724"/>
                  </a:lnTo>
                  <a:lnTo>
                    <a:pt x="2241" y="10374"/>
                  </a:lnTo>
                  <a:lnTo>
                    <a:pt x="2241" y="10688"/>
                  </a:lnTo>
                  <a:cubicBezTo>
                    <a:pt x="2241" y="10710"/>
                    <a:pt x="2532" y="10822"/>
                    <a:pt x="2532" y="10822"/>
                  </a:cubicBezTo>
                  <a:lnTo>
                    <a:pt x="2913" y="10553"/>
                  </a:lnTo>
                  <a:lnTo>
                    <a:pt x="3226" y="10822"/>
                  </a:lnTo>
                  <a:lnTo>
                    <a:pt x="2129" y="11449"/>
                  </a:lnTo>
                  <a:lnTo>
                    <a:pt x="2308" y="11785"/>
                  </a:lnTo>
                  <a:lnTo>
                    <a:pt x="2241" y="11965"/>
                  </a:lnTo>
                  <a:lnTo>
                    <a:pt x="1882" y="11875"/>
                  </a:lnTo>
                  <a:lnTo>
                    <a:pt x="1837" y="13286"/>
                  </a:lnTo>
                  <a:lnTo>
                    <a:pt x="1994" y="13600"/>
                  </a:lnTo>
                  <a:lnTo>
                    <a:pt x="2241" y="13309"/>
                  </a:lnTo>
                  <a:lnTo>
                    <a:pt x="2622" y="13130"/>
                  </a:lnTo>
                  <a:lnTo>
                    <a:pt x="2890" y="12883"/>
                  </a:lnTo>
                  <a:lnTo>
                    <a:pt x="3204" y="12704"/>
                  </a:lnTo>
                  <a:lnTo>
                    <a:pt x="3204" y="12458"/>
                  </a:lnTo>
                  <a:lnTo>
                    <a:pt x="3809" y="12413"/>
                  </a:lnTo>
                  <a:lnTo>
                    <a:pt x="4167" y="12121"/>
                  </a:lnTo>
                  <a:lnTo>
                    <a:pt x="4526" y="12301"/>
                  </a:lnTo>
                  <a:lnTo>
                    <a:pt x="4996" y="12189"/>
                  </a:lnTo>
                  <a:lnTo>
                    <a:pt x="5198" y="11808"/>
                  </a:lnTo>
                  <a:lnTo>
                    <a:pt x="5669" y="11830"/>
                  </a:lnTo>
                  <a:cubicBezTo>
                    <a:pt x="5669" y="11830"/>
                    <a:pt x="5669" y="12323"/>
                    <a:pt x="5669" y="12323"/>
                  </a:cubicBezTo>
                  <a:lnTo>
                    <a:pt x="5870" y="12413"/>
                  </a:lnTo>
                  <a:lnTo>
                    <a:pt x="6274" y="12368"/>
                  </a:lnTo>
                  <a:lnTo>
                    <a:pt x="6341" y="12726"/>
                  </a:lnTo>
                  <a:lnTo>
                    <a:pt x="6229" y="12950"/>
                  </a:lnTo>
                  <a:lnTo>
                    <a:pt x="5758" y="13174"/>
                  </a:lnTo>
                  <a:lnTo>
                    <a:pt x="5579" y="13488"/>
                  </a:lnTo>
                  <a:lnTo>
                    <a:pt x="5669" y="13824"/>
                  </a:lnTo>
                  <a:lnTo>
                    <a:pt x="5736" y="14272"/>
                  </a:lnTo>
                  <a:lnTo>
                    <a:pt x="6161" y="14384"/>
                  </a:lnTo>
                  <a:lnTo>
                    <a:pt x="6654" y="14138"/>
                  </a:lnTo>
                  <a:lnTo>
                    <a:pt x="6722" y="13869"/>
                  </a:lnTo>
                  <a:lnTo>
                    <a:pt x="6811" y="13936"/>
                  </a:lnTo>
                  <a:lnTo>
                    <a:pt x="6901" y="13914"/>
                  </a:lnTo>
                  <a:lnTo>
                    <a:pt x="6946" y="13757"/>
                  </a:lnTo>
                  <a:lnTo>
                    <a:pt x="7102" y="13600"/>
                  </a:lnTo>
                  <a:lnTo>
                    <a:pt x="7237" y="13757"/>
                  </a:lnTo>
                  <a:lnTo>
                    <a:pt x="7237" y="14026"/>
                  </a:lnTo>
                  <a:lnTo>
                    <a:pt x="7528" y="14026"/>
                  </a:lnTo>
                  <a:lnTo>
                    <a:pt x="8178" y="13712"/>
                  </a:lnTo>
                  <a:lnTo>
                    <a:pt x="8760" y="13936"/>
                  </a:lnTo>
                  <a:lnTo>
                    <a:pt x="8716" y="14317"/>
                  </a:lnTo>
                  <a:lnTo>
                    <a:pt x="9231" y="14295"/>
                  </a:lnTo>
                  <a:lnTo>
                    <a:pt x="9455" y="14093"/>
                  </a:lnTo>
                  <a:lnTo>
                    <a:pt x="9634" y="14160"/>
                  </a:lnTo>
                  <a:lnTo>
                    <a:pt x="9634" y="14407"/>
                  </a:lnTo>
                  <a:cubicBezTo>
                    <a:pt x="9634" y="14407"/>
                    <a:pt x="10037" y="14295"/>
                    <a:pt x="10060" y="14295"/>
                  </a:cubicBezTo>
                  <a:lnTo>
                    <a:pt x="10463" y="14362"/>
                  </a:lnTo>
                  <a:lnTo>
                    <a:pt x="10777" y="14048"/>
                  </a:lnTo>
                  <a:lnTo>
                    <a:pt x="11068" y="14048"/>
                  </a:lnTo>
                  <a:lnTo>
                    <a:pt x="11068" y="13354"/>
                  </a:lnTo>
                  <a:lnTo>
                    <a:pt x="11561" y="13376"/>
                  </a:lnTo>
                  <a:lnTo>
                    <a:pt x="11807" y="13555"/>
                  </a:lnTo>
                  <a:lnTo>
                    <a:pt x="12166" y="13443"/>
                  </a:lnTo>
                  <a:lnTo>
                    <a:pt x="12188" y="13443"/>
                  </a:lnTo>
                  <a:lnTo>
                    <a:pt x="12368" y="12928"/>
                  </a:lnTo>
                  <a:lnTo>
                    <a:pt x="12031" y="12659"/>
                  </a:lnTo>
                  <a:lnTo>
                    <a:pt x="12592" y="12077"/>
                  </a:lnTo>
                  <a:lnTo>
                    <a:pt x="13017" y="11606"/>
                  </a:lnTo>
                  <a:lnTo>
                    <a:pt x="13398" y="11629"/>
                  </a:lnTo>
                  <a:lnTo>
                    <a:pt x="13645" y="11360"/>
                  </a:lnTo>
                  <a:lnTo>
                    <a:pt x="13734" y="10777"/>
                  </a:lnTo>
                  <a:lnTo>
                    <a:pt x="13376" y="10732"/>
                  </a:lnTo>
                  <a:lnTo>
                    <a:pt x="13219" y="10262"/>
                  </a:lnTo>
                  <a:lnTo>
                    <a:pt x="13443" y="10105"/>
                  </a:lnTo>
                  <a:lnTo>
                    <a:pt x="13219" y="9657"/>
                  </a:lnTo>
                  <a:lnTo>
                    <a:pt x="12704" y="9366"/>
                  </a:lnTo>
                  <a:lnTo>
                    <a:pt x="12390" y="9724"/>
                  </a:lnTo>
                  <a:lnTo>
                    <a:pt x="11875" y="9433"/>
                  </a:lnTo>
                  <a:lnTo>
                    <a:pt x="12166" y="9007"/>
                  </a:lnTo>
                  <a:lnTo>
                    <a:pt x="12009" y="8761"/>
                  </a:lnTo>
                  <a:lnTo>
                    <a:pt x="12435" y="8425"/>
                  </a:lnTo>
                  <a:lnTo>
                    <a:pt x="12143" y="8178"/>
                  </a:lnTo>
                  <a:lnTo>
                    <a:pt x="12502" y="7775"/>
                  </a:lnTo>
                  <a:lnTo>
                    <a:pt x="12838" y="7775"/>
                  </a:lnTo>
                  <a:lnTo>
                    <a:pt x="13219" y="7237"/>
                  </a:lnTo>
                  <a:lnTo>
                    <a:pt x="13174" y="6879"/>
                  </a:lnTo>
                  <a:lnTo>
                    <a:pt x="13421" y="6476"/>
                  </a:lnTo>
                  <a:lnTo>
                    <a:pt x="13488" y="6117"/>
                  </a:lnTo>
                  <a:lnTo>
                    <a:pt x="13017" y="6027"/>
                  </a:lnTo>
                  <a:lnTo>
                    <a:pt x="12838" y="5736"/>
                  </a:lnTo>
                  <a:cubicBezTo>
                    <a:pt x="12771" y="5781"/>
                    <a:pt x="12704" y="5848"/>
                    <a:pt x="12636" y="5915"/>
                  </a:cubicBezTo>
                  <a:cubicBezTo>
                    <a:pt x="12592" y="5871"/>
                    <a:pt x="12547" y="5803"/>
                    <a:pt x="12502" y="5759"/>
                  </a:cubicBezTo>
                  <a:lnTo>
                    <a:pt x="12771" y="5288"/>
                  </a:lnTo>
                  <a:lnTo>
                    <a:pt x="13353" y="5176"/>
                  </a:lnTo>
                  <a:lnTo>
                    <a:pt x="13622" y="4862"/>
                  </a:lnTo>
                  <a:lnTo>
                    <a:pt x="13331" y="4459"/>
                  </a:lnTo>
                  <a:lnTo>
                    <a:pt x="12905" y="4930"/>
                  </a:lnTo>
                  <a:lnTo>
                    <a:pt x="12748" y="4930"/>
                  </a:lnTo>
                  <a:lnTo>
                    <a:pt x="12748" y="4392"/>
                  </a:lnTo>
                  <a:lnTo>
                    <a:pt x="12166" y="4190"/>
                  </a:lnTo>
                  <a:lnTo>
                    <a:pt x="12166" y="3697"/>
                  </a:lnTo>
                  <a:lnTo>
                    <a:pt x="11875" y="3541"/>
                  </a:lnTo>
                  <a:lnTo>
                    <a:pt x="11785" y="2801"/>
                  </a:lnTo>
                  <a:lnTo>
                    <a:pt x="12412" y="2241"/>
                  </a:lnTo>
                  <a:lnTo>
                    <a:pt x="12435" y="1838"/>
                  </a:lnTo>
                  <a:lnTo>
                    <a:pt x="12345" y="1681"/>
                  </a:lnTo>
                  <a:lnTo>
                    <a:pt x="11382" y="1703"/>
                  </a:lnTo>
                  <a:lnTo>
                    <a:pt x="10799" y="1143"/>
                  </a:lnTo>
                  <a:lnTo>
                    <a:pt x="10799" y="830"/>
                  </a:lnTo>
                  <a:lnTo>
                    <a:pt x="10194" y="471"/>
                  </a:lnTo>
                  <a:lnTo>
                    <a:pt x="9477" y="538"/>
                  </a:lnTo>
                  <a:lnTo>
                    <a:pt x="9253" y="314"/>
                  </a:lnTo>
                  <a:lnTo>
                    <a:pt x="9096" y="314"/>
                  </a:lnTo>
                  <a:lnTo>
                    <a:pt x="9052" y="225"/>
                  </a:lnTo>
                  <a:lnTo>
                    <a:pt x="9164" y="68"/>
                  </a:lnTo>
                  <a:lnTo>
                    <a:pt x="905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8" name="Google Shape;449;p34">
              <a:extLst>
                <a:ext uri="{FF2B5EF4-FFF2-40B4-BE49-F238E27FC236}">
                  <a16:creationId xmlns:a16="http://schemas.microsoft.com/office/drawing/2014/main" id="{C6E4A0C1-A34A-663F-6ED5-89ED7C40AFD0}"/>
                </a:ext>
              </a:extLst>
            </p:cNvPr>
            <p:cNvSpPr/>
            <p:nvPr/>
          </p:nvSpPr>
          <p:spPr>
            <a:xfrm>
              <a:off x="3281630" y="1816110"/>
              <a:ext cx="842282" cy="872525"/>
            </a:xfrm>
            <a:custGeom>
              <a:avLst/>
              <a:gdLst/>
              <a:ahLst/>
              <a:cxnLst/>
              <a:rect l="l" t="t" r="r" b="b"/>
              <a:pathLst>
                <a:path w="16849" h="17454" extrusionOk="0">
                  <a:moveTo>
                    <a:pt x="2622" y="0"/>
                  </a:moveTo>
                  <a:lnTo>
                    <a:pt x="2062" y="23"/>
                  </a:lnTo>
                  <a:lnTo>
                    <a:pt x="1994" y="516"/>
                  </a:lnTo>
                  <a:lnTo>
                    <a:pt x="2017" y="897"/>
                  </a:lnTo>
                  <a:lnTo>
                    <a:pt x="2241" y="1188"/>
                  </a:lnTo>
                  <a:lnTo>
                    <a:pt x="2420" y="1927"/>
                  </a:lnTo>
                  <a:lnTo>
                    <a:pt x="2510" y="1927"/>
                  </a:lnTo>
                  <a:lnTo>
                    <a:pt x="2756" y="1815"/>
                  </a:lnTo>
                  <a:lnTo>
                    <a:pt x="2779" y="2308"/>
                  </a:lnTo>
                  <a:lnTo>
                    <a:pt x="2375" y="2868"/>
                  </a:lnTo>
                  <a:lnTo>
                    <a:pt x="2711" y="3428"/>
                  </a:lnTo>
                  <a:lnTo>
                    <a:pt x="2779" y="4168"/>
                  </a:lnTo>
                  <a:lnTo>
                    <a:pt x="2577" y="4907"/>
                  </a:lnTo>
                  <a:lnTo>
                    <a:pt x="2510" y="6229"/>
                  </a:lnTo>
                  <a:lnTo>
                    <a:pt x="2039" y="6565"/>
                  </a:lnTo>
                  <a:lnTo>
                    <a:pt x="2106" y="7259"/>
                  </a:lnTo>
                  <a:lnTo>
                    <a:pt x="1502" y="7797"/>
                  </a:lnTo>
                  <a:lnTo>
                    <a:pt x="1367" y="7932"/>
                  </a:lnTo>
                  <a:lnTo>
                    <a:pt x="1434" y="8021"/>
                  </a:lnTo>
                  <a:lnTo>
                    <a:pt x="1389" y="8178"/>
                  </a:lnTo>
                  <a:lnTo>
                    <a:pt x="1098" y="8133"/>
                  </a:lnTo>
                  <a:lnTo>
                    <a:pt x="561" y="8783"/>
                  </a:lnTo>
                  <a:lnTo>
                    <a:pt x="897" y="9410"/>
                  </a:lnTo>
                  <a:lnTo>
                    <a:pt x="1031" y="9410"/>
                  </a:lnTo>
                  <a:lnTo>
                    <a:pt x="1165" y="9276"/>
                  </a:lnTo>
                  <a:lnTo>
                    <a:pt x="1300" y="9298"/>
                  </a:lnTo>
                  <a:lnTo>
                    <a:pt x="1233" y="9433"/>
                  </a:lnTo>
                  <a:lnTo>
                    <a:pt x="1165" y="9724"/>
                  </a:lnTo>
                  <a:lnTo>
                    <a:pt x="740" y="9970"/>
                  </a:lnTo>
                  <a:lnTo>
                    <a:pt x="897" y="10329"/>
                  </a:lnTo>
                  <a:lnTo>
                    <a:pt x="762" y="10934"/>
                  </a:lnTo>
                  <a:lnTo>
                    <a:pt x="1165" y="11673"/>
                  </a:lnTo>
                  <a:lnTo>
                    <a:pt x="695" y="12188"/>
                  </a:lnTo>
                  <a:lnTo>
                    <a:pt x="673" y="12569"/>
                  </a:lnTo>
                  <a:lnTo>
                    <a:pt x="247" y="12838"/>
                  </a:lnTo>
                  <a:lnTo>
                    <a:pt x="157" y="13219"/>
                  </a:lnTo>
                  <a:lnTo>
                    <a:pt x="561" y="13533"/>
                  </a:lnTo>
                  <a:lnTo>
                    <a:pt x="740" y="13958"/>
                  </a:lnTo>
                  <a:lnTo>
                    <a:pt x="359" y="14519"/>
                  </a:lnTo>
                  <a:lnTo>
                    <a:pt x="605" y="14832"/>
                  </a:lnTo>
                  <a:lnTo>
                    <a:pt x="561" y="15325"/>
                  </a:lnTo>
                  <a:lnTo>
                    <a:pt x="135" y="15572"/>
                  </a:lnTo>
                  <a:lnTo>
                    <a:pt x="0" y="15840"/>
                  </a:lnTo>
                  <a:lnTo>
                    <a:pt x="90" y="15840"/>
                  </a:lnTo>
                  <a:lnTo>
                    <a:pt x="471" y="15885"/>
                  </a:lnTo>
                  <a:lnTo>
                    <a:pt x="717" y="16132"/>
                  </a:lnTo>
                  <a:lnTo>
                    <a:pt x="583" y="16423"/>
                  </a:lnTo>
                  <a:lnTo>
                    <a:pt x="740" y="16445"/>
                  </a:lnTo>
                  <a:lnTo>
                    <a:pt x="1098" y="16737"/>
                  </a:lnTo>
                  <a:lnTo>
                    <a:pt x="1434" y="16602"/>
                  </a:lnTo>
                  <a:lnTo>
                    <a:pt x="1703" y="17050"/>
                  </a:lnTo>
                  <a:lnTo>
                    <a:pt x="1927" y="17229"/>
                  </a:lnTo>
                  <a:lnTo>
                    <a:pt x="1905" y="17454"/>
                  </a:lnTo>
                  <a:lnTo>
                    <a:pt x="1972" y="17454"/>
                  </a:lnTo>
                  <a:lnTo>
                    <a:pt x="2039" y="17162"/>
                  </a:lnTo>
                  <a:lnTo>
                    <a:pt x="2510" y="16490"/>
                  </a:lnTo>
                  <a:lnTo>
                    <a:pt x="2980" y="16356"/>
                  </a:lnTo>
                  <a:lnTo>
                    <a:pt x="3249" y="16401"/>
                  </a:lnTo>
                  <a:lnTo>
                    <a:pt x="3204" y="16557"/>
                  </a:lnTo>
                  <a:lnTo>
                    <a:pt x="3025" y="16580"/>
                  </a:lnTo>
                  <a:lnTo>
                    <a:pt x="2555" y="16781"/>
                  </a:lnTo>
                  <a:lnTo>
                    <a:pt x="2644" y="17005"/>
                  </a:lnTo>
                  <a:lnTo>
                    <a:pt x="3249" y="16714"/>
                  </a:lnTo>
                  <a:lnTo>
                    <a:pt x="3316" y="16490"/>
                  </a:lnTo>
                  <a:lnTo>
                    <a:pt x="3473" y="16176"/>
                  </a:lnTo>
                  <a:lnTo>
                    <a:pt x="4078" y="15908"/>
                  </a:lnTo>
                  <a:lnTo>
                    <a:pt x="4257" y="15594"/>
                  </a:lnTo>
                  <a:lnTo>
                    <a:pt x="3921" y="15639"/>
                  </a:lnTo>
                  <a:lnTo>
                    <a:pt x="3630" y="15280"/>
                  </a:lnTo>
                  <a:lnTo>
                    <a:pt x="3630" y="15123"/>
                  </a:lnTo>
                  <a:lnTo>
                    <a:pt x="3339" y="15056"/>
                  </a:lnTo>
                  <a:lnTo>
                    <a:pt x="3271" y="15146"/>
                  </a:lnTo>
                  <a:lnTo>
                    <a:pt x="3383" y="15415"/>
                  </a:lnTo>
                  <a:lnTo>
                    <a:pt x="2980" y="15123"/>
                  </a:lnTo>
                  <a:lnTo>
                    <a:pt x="3294" y="14720"/>
                  </a:lnTo>
                  <a:lnTo>
                    <a:pt x="3697" y="14451"/>
                  </a:lnTo>
                  <a:lnTo>
                    <a:pt x="3921" y="14003"/>
                  </a:lnTo>
                  <a:lnTo>
                    <a:pt x="4145" y="13757"/>
                  </a:lnTo>
                  <a:lnTo>
                    <a:pt x="4750" y="13107"/>
                  </a:lnTo>
                  <a:lnTo>
                    <a:pt x="5490" y="13040"/>
                  </a:lnTo>
                  <a:lnTo>
                    <a:pt x="6005" y="12592"/>
                  </a:lnTo>
                  <a:lnTo>
                    <a:pt x="6632" y="12569"/>
                  </a:lnTo>
                  <a:lnTo>
                    <a:pt x="7416" y="12054"/>
                  </a:lnTo>
                  <a:lnTo>
                    <a:pt x="8088" y="12009"/>
                  </a:lnTo>
                  <a:lnTo>
                    <a:pt x="8559" y="11830"/>
                  </a:lnTo>
                  <a:lnTo>
                    <a:pt x="9052" y="11651"/>
                  </a:lnTo>
                  <a:lnTo>
                    <a:pt x="9679" y="11359"/>
                  </a:lnTo>
                  <a:lnTo>
                    <a:pt x="10284" y="11315"/>
                  </a:lnTo>
                  <a:lnTo>
                    <a:pt x="10889" y="10911"/>
                  </a:lnTo>
                  <a:lnTo>
                    <a:pt x="10911" y="10598"/>
                  </a:lnTo>
                  <a:lnTo>
                    <a:pt x="11203" y="10060"/>
                  </a:lnTo>
                  <a:lnTo>
                    <a:pt x="11539" y="9746"/>
                  </a:lnTo>
                  <a:lnTo>
                    <a:pt x="12099" y="9567"/>
                  </a:lnTo>
                  <a:lnTo>
                    <a:pt x="12771" y="8850"/>
                  </a:lnTo>
                  <a:lnTo>
                    <a:pt x="14272" y="8223"/>
                  </a:lnTo>
                  <a:lnTo>
                    <a:pt x="14787" y="7663"/>
                  </a:lnTo>
                  <a:lnTo>
                    <a:pt x="15706" y="7103"/>
                  </a:lnTo>
                  <a:lnTo>
                    <a:pt x="15818" y="6610"/>
                  </a:lnTo>
                  <a:lnTo>
                    <a:pt x="16333" y="6408"/>
                  </a:lnTo>
                  <a:lnTo>
                    <a:pt x="16490" y="5602"/>
                  </a:lnTo>
                  <a:lnTo>
                    <a:pt x="16288" y="5288"/>
                  </a:lnTo>
                  <a:lnTo>
                    <a:pt x="16378" y="4974"/>
                  </a:lnTo>
                  <a:lnTo>
                    <a:pt x="16176" y="4638"/>
                  </a:lnTo>
                  <a:lnTo>
                    <a:pt x="15930" y="4638"/>
                  </a:lnTo>
                  <a:lnTo>
                    <a:pt x="15684" y="4011"/>
                  </a:lnTo>
                  <a:lnTo>
                    <a:pt x="15952" y="3563"/>
                  </a:lnTo>
                  <a:lnTo>
                    <a:pt x="16333" y="3832"/>
                  </a:lnTo>
                  <a:lnTo>
                    <a:pt x="16647" y="3652"/>
                  </a:lnTo>
                  <a:lnTo>
                    <a:pt x="16849" y="3025"/>
                  </a:lnTo>
                  <a:lnTo>
                    <a:pt x="16490" y="3070"/>
                  </a:lnTo>
                  <a:cubicBezTo>
                    <a:pt x="16423" y="3025"/>
                    <a:pt x="16356" y="2958"/>
                    <a:pt x="16288" y="2891"/>
                  </a:cubicBezTo>
                  <a:lnTo>
                    <a:pt x="16042" y="3003"/>
                  </a:lnTo>
                  <a:lnTo>
                    <a:pt x="15908" y="2756"/>
                  </a:lnTo>
                  <a:lnTo>
                    <a:pt x="15997" y="2622"/>
                  </a:lnTo>
                  <a:lnTo>
                    <a:pt x="15997" y="2330"/>
                  </a:lnTo>
                  <a:cubicBezTo>
                    <a:pt x="15997" y="2330"/>
                    <a:pt x="15572" y="2353"/>
                    <a:pt x="15549" y="2375"/>
                  </a:cubicBezTo>
                  <a:cubicBezTo>
                    <a:pt x="15549" y="2375"/>
                    <a:pt x="15392" y="2487"/>
                    <a:pt x="15392" y="2487"/>
                  </a:cubicBezTo>
                  <a:lnTo>
                    <a:pt x="15168" y="2196"/>
                  </a:lnTo>
                  <a:lnTo>
                    <a:pt x="14496" y="2196"/>
                  </a:lnTo>
                  <a:lnTo>
                    <a:pt x="14003" y="2375"/>
                  </a:lnTo>
                  <a:lnTo>
                    <a:pt x="13757" y="2599"/>
                  </a:lnTo>
                  <a:lnTo>
                    <a:pt x="13331" y="2577"/>
                  </a:lnTo>
                  <a:lnTo>
                    <a:pt x="13107" y="2779"/>
                  </a:lnTo>
                  <a:lnTo>
                    <a:pt x="13107" y="3204"/>
                  </a:lnTo>
                  <a:lnTo>
                    <a:pt x="12883" y="3159"/>
                  </a:lnTo>
                  <a:lnTo>
                    <a:pt x="12592" y="3137"/>
                  </a:lnTo>
                  <a:lnTo>
                    <a:pt x="12390" y="3316"/>
                  </a:lnTo>
                  <a:lnTo>
                    <a:pt x="11897" y="3047"/>
                  </a:lnTo>
                  <a:lnTo>
                    <a:pt x="11561" y="2935"/>
                  </a:lnTo>
                  <a:lnTo>
                    <a:pt x="10956" y="2689"/>
                  </a:lnTo>
                  <a:lnTo>
                    <a:pt x="10486" y="2913"/>
                  </a:lnTo>
                  <a:lnTo>
                    <a:pt x="9970" y="3025"/>
                  </a:lnTo>
                  <a:lnTo>
                    <a:pt x="9814" y="3316"/>
                  </a:lnTo>
                  <a:lnTo>
                    <a:pt x="9433" y="3339"/>
                  </a:lnTo>
                  <a:lnTo>
                    <a:pt x="9231" y="2980"/>
                  </a:lnTo>
                  <a:lnTo>
                    <a:pt x="9164" y="2734"/>
                  </a:lnTo>
                  <a:lnTo>
                    <a:pt x="8447" y="2465"/>
                  </a:lnTo>
                  <a:lnTo>
                    <a:pt x="7887" y="2442"/>
                  </a:lnTo>
                  <a:lnTo>
                    <a:pt x="7147" y="2734"/>
                  </a:lnTo>
                  <a:lnTo>
                    <a:pt x="6901" y="2958"/>
                  </a:lnTo>
                  <a:lnTo>
                    <a:pt x="6543" y="2891"/>
                  </a:lnTo>
                  <a:lnTo>
                    <a:pt x="6386" y="2554"/>
                  </a:lnTo>
                  <a:lnTo>
                    <a:pt x="6587" y="2308"/>
                  </a:lnTo>
                  <a:lnTo>
                    <a:pt x="6318" y="2106"/>
                  </a:lnTo>
                  <a:lnTo>
                    <a:pt x="6341" y="1658"/>
                  </a:lnTo>
                  <a:lnTo>
                    <a:pt x="5714" y="897"/>
                  </a:lnTo>
                  <a:lnTo>
                    <a:pt x="4705" y="1098"/>
                  </a:lnTo>
                  <a:lnTo>
                    <a:pt x="4683" y="717"/>
                  </a:lnTo>
                  <a:lnTo>
                    <a:pt x="3451" y="381"/>
                  </a:lnTo>
                  <a:lnTo>
                    <a:pt x="3271" y="247"/>
                  </a:lnTo>
                  <a:lnTo>
                    <a:pt x="2935" y="26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9" name="Google Shape;450;p34">
              <a:extLst>
                <a:ext uri="{FF2B5EF4-FFF2-40B4-BE49-F238E27FC236}">
                  <a16:creationId xmlns:a16="http://schemas.microsoft.com/office/drawing/2014/main" id="{3721E21C-1D1A-4E5C-944C-80DBD0F797C4}"/>
                </a:ext>
              </a:extLst>
            </p:cNvPr>
            <p:cNvSpPr/>
            <p:nvPr/>
          </p:nvSpPr>
          <p:spPr>
            <a:xfrm>
              <a:off x="3612017" y="3182499"/>
              <a:ext cx="116527" cy="107578"/>
            </a:xfrm>
            <a:custGeom>
              <a:avLst/>
              <a:gdLst/>
              <a:ahLst/>
              <a:cxnLst/>
              <a:rect l="l" t="t" r="r" b="b"/>
              <a:pathLst>
                <a:path w="2331" h="2152" extrusionOk="0">
                  <a:moveTo>
                    <a:pt x="1502" y="1"/>
                  </a:moveTo>
                  <a:lnTo>
                    <a:pt x="1300" y="135"/>
                  </a:lnTo>
                  <a:lnTo>
                    <a:pt x="1009" y="203"/>
                  </a:lnTo>
                  <a:lnTo>
                    <a:pt x="807" y="180"/>
                  </a:lnTo>
                  <a:lnTo>
                    <a:pt x="762" y="315"/>
                  </a:lnTo>
                  <a:lnTo>
                    <a:pt x="628" y="539"/>
                  </a:lnTo>
                  <a:lnTo>
                    <a:pt x="449" y="561"/>
                  </a:lnTo>
                  <a:lnTo>
                    <a:pt x="494" y="673"/>
                  </a:lnTo>
                  <a:lnTo>
                    <a:pt x="404" y="897"/>
                  </a:lnTo>
                  <a:lnTo>
                    <a:pt x="606" y="1009"/>
                  </a:lnTo>
                  <a:lnTo>
                    <a:pt x="516" y="1166"/>
                  </a:lnTo>
                  <a:lnTo>
                    <a:pt x="158" y="1144"/>
                  </a:lnTo>
                  <a:lnTo>
                    <a:pt x="158" y="1524"/>
                  </a:lnTo>
                  <a:cubicBezTo>
                    <a:pt x="90" y="1569"/>
                    <a:pt x="46" y="1636"/>
                    <a:pt x="1" y="1704"/>
                  </a:cubicBezTo>
                  <a:lnTo>
                    <a:pt x="23" y="1838"/>
                  </a:lnTo>
                  <a:lnTo>
                    <a:pt x="158" y="1838"/>
                  </a:lnTo>
                  <a:lnTo>
                    <a:pt x="292" y="2062"/>
                  </a:lnTo>
                  <a:lnTo>
                    <a:pt x="382" y="1928"/>
                  </a:lnTo>
                  <a:lnTo>
                    <a:pt x="337" y="1883"/>
                  </a:lnTo>
                  <a:lnTo>
                    <a:pt x="337" y="1771"/>
                  </a:lnTo>
                  <a:lnTo>
                    <a:pt x="471" y="1771"/>
                  </a:lnTo>
                  <a:lnTo>
                    <a:pt x="673" y="1905"/>
                  </a:lnTo>
                  <a:lnTo>
                    <a:pt x="762" y="1793"/>
                  </a:lnTo>
                  <a:cubicBezTo>
                    <a:pt x="785" y="1838"/>
                    <a:pt x="807" y="1861"/>
                    <a:pt x="852" y="1883"/>
                  </a:cubicBezTo>
                  <a:lnTo>
                    <a:pt x="897" y="2152"/>
                  </a:lnTo>
                  <a:lnTo>
                    <a:pt x="1009" y="2085"/>
                  </a:lnTo>
                  <a:lnTo>
                    <a:pt x="1188" y="2107"/>
                  </a:lnTo>
                  <a:lnTo>
                    <a:pt x="1255" y="1681"/>
                  </a:lnTo>
                  <a:lnTo>
                    <a:pt x="1300" y="1592"/>
                  </a:lnTo>
                  <a:lnTo>
                    <a:pt x="1860" y="1256"/>
                  </a:lnTo>
                  <a:lnTo>
                    <a:pt x="1860" y="875"/>
                  </a:lnTo>
                  <a:lnTo>
                    <a:pt x="2017" y="852"/>
                  </a:lnTo>
                  <a:lnTo>
                    <a:pt x="2107" y="920"/>
                  </a:lnTo>
                  <a:lnTo>
                    <a:pt x="2196" y="942"/>
                  </a:lnTo>
                  <a:lnTo>
                    <a:pt x="2241" y="830"/>
                  </a:lnTo>
                  <a:lnTo>
                    <a:pt x="2084" y="808"/>
                  </a:lnTo>
                  <a:lnTo>
                    <a:pt x="2084" y="695"/>
                  </a:lnTo>
                  <a:lnTo>
                    <a:pt x="2152" y="628"/>
                  </a:lnTo>
                  <a:lnTo>
                    <a:pt x="2129" y="583"/>
                  </a:lnTo>
                  <a:lnTo>
                    <a:pt x="2174" y="449"/>
                  </a:lnTo>
                  <a:lnTo>
                    <a:pt x="2331" y="404"/>
                  </a:lnTo>
                  <a:lnTo>
                    <a:pt x="2331" y="337"/>
                  </a:lnTo>
                  <a:lnTo>
                    <a:pt x="2152" y="337"/>
                  </a:lnTo>
                  <a:lnTo>
                    <a:pt x="2152" y="225"/>
                  </a:lnTo>
                  <a:lnTo>
                    <a:pt x="2308" y="113"/>
                  </a:lnTo>
                  <a:lnTo>
                    <a:pt x="2152" y="113"/>
                  </a:lnTo>
                  <a:lnTo>
                    <a:pt x="2129" y="1"/>
                  </a:lnTo>
                  <a:cubicBezTo>
                    <a:pt x="2084" y="23"/>
                    <a:pt x="2040" y="46"/>
                    <a:pt x="2017" y="46"/>
                  </a:cubicBezTo>
                  <a:lnTo>
                    <a:pt x="150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0" name="Google Shape;451;p34">
              <a:extLst>
                <a:ext uri="{FF2B5EF4-FFF2-40B4-BE49-F238E27FC236}">
                  <a16:creationId xmlns:a16="http://schemas.microsoft.com/office/drawing/2014/main" id="{27B70453-7EA2-9C56-A49A-68EBF829B27E}"/>
                </a:ext>
              </a:extLst>
            </p:cNvPr>
            <p:cNvSpPr/>
            <p:nvPr/>
          </p:nvSpPr>
          <p:spPr>
            <a:xfrm>
              <a:off x="4091375" y="3126509"/>
              <a:ext cx="22446" cy="26945"/>
            </a:xfrm>
            <a:custGeom>
              <a:avLst/>
              <a:gdLst/>
              <a:ahLst/>
              <a:cxnLst/>
              <a:rect l="l" t="t" r="r" b="b"/>
              <a:pathLst>
                <a:path w="449" h="539" extrusionOk="0">
                  <a:moveTo>
                    <a:pt x="292" y="1"/>
                  </a:moveTo>
                  <a:lnTo>
                    <a:pt x="247" y="158"/>
                  </a:lnTo>
                  <a:lnTo>
                    <a:pt x="1" y="359"/>
                  </a:lnTo>
                  <a:lnTo>
                    <a:pt x="68" y="426"/>
                  </a:lnTo>
                  <a:lnTo>
                    <a:pt x="180" y="382"/>
                  </a:lnTo>
                  <a:lnTo>
                    <a:pt x="359" y="538"/>
                  </a:lnTo>
                  <a:lnTo>
                    <a:pt x="382" y="449"/>
                  </a:lnTo>
                  <a:lnTo>
                    <a:pt x="337" y="337"/>
                  </a:lnTo>
                  <a:cubicBezTo>
                    <a:pt x="337" y="337"/>
                    <a:pt x="315" y="158"/>
                    <a:pt x="337" y="158"/>
                  </a:cubicBezTo>
                  <a:cubicBezTo>
                    <a:pt x="359" y="158"/>
                    <a:pt x="404" y="158"/>
                    <a:pt x="427" y="135"/>
                  </a:cubicBezTo>
                  <a:lnTo>
                    <a:pt x="449" y="46"/>
                  </a:lnTo>
                  <a:cubicBezTo>
                    <a:pt x="404" y="46"/>
                    <a:pt x="337" y="23"/>
                    <a:pt x="292" y="1"/>
                  </a:cubicBezTo>
                  <a:close/>
                </a:path>
              </a:pathLst>
            </a:custGeom>
            <a:solidFill>
              <a:srgbClr val="4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1" name="Google Shape;452;p34">
              <a:extLst>
                <a:ext uri="{FF2B5EF4-FFF2-40B4-BE49-F238E27FC236}">
                  <a16:creationId xmlns:a16="http://schemas.microsoft.com/office/drawing/2014/main" id="{594B3A13-3CF4-5993-FE7E-AEDA56B15AE1}"/>
                </a:ext>
              </a:extLst>
            </p:cNvPr>
            <p:cNvSpPr/>
            <p:nvPr/>
          </p:nvSpPr>
          <p:spPr>
            <a:xfrm>
              <a:off x="3915559" y="2830816"/>
              <a:ext cx="325985" cy="266647"/>
            </a:xfrm>
            <a:custGeom>
              <a:avLst/>
              <a:gdLst/>
              <a:ahLst/>
              <a:cxnLst/>
              <a:rect l="l" t="t" r="r" b="b"/>
              <a:pathLst>
                <a:path w="6521" h="5334" extrusionOk="0">
                  <a:moveTo>
                    <a:pt x="4817" y="1"/>
                  </a:moveTo>
                  <a:lnTo>
                    <a:pt x="4212" y="315"/>
                  </a:lnTo>
                  <a:lnTo>
                    <a:pt x="4078" y="247"/>
                  </a:lnTo>
                  <a:lnTo>
                    <a:pt x="3787" y="471"/>
                  </a:lnTo>
                  <a:lnTo>
                    <a:pt x="3495" y="427"/>
                  </a:lnTo>
                  <a:lnTo>
                    <a:pt x="2868" y="964"/>
                  </a:lnTo>
                  <a:lnTo>
                    <a:pt x="2353" y="964"/>
                  </a:lnTo>
                  <a:cubicBezTo>
                    <a:pt x="2353" y="964"/>
                    <a:pt x="2129" y="1256"/>
                    <a:pt x="2106" y="1278"/>
                  </a:cubicBezTo>
                  <a:cubicBezTo>
                    <a:pt x="2106" y="1278"/>
                    <a:pt x="2084" y="1502"/>
                    <a:pt x="2084" y="1502"/>
                  </a:cubicBezTo>
                  <a:lnTo>
                    <a:pt x="1501" y="1860"/>
                  </a:lnTo>
                  <a:lnTo>
                    <a:pt x="1389" y="2174"/>
                  </a:lnTo>
                  <a:lnTo>
                    <a:pt x="964" y="2376"/>
                  </a:lnTo>
                  <a:lnTo>
                    <a:pt x="0" y="3182"/>
                  </a:lnTo>
                  <a:lnTo>
                    <a:pt x="516" y="3765"/>
                  </a:lnTo>
                  <a:lnTo>
                    <a:pt x="762" y="3698"/>
                  </a:lnTo>
                  <a:lnTo>
                    <a:pt x="1255" y="4191"/>
                  </a:lnTo>
                  <a:lnTo>
                    <a:pt x="1389" y="3653"/>
                  </a:lnTo>
                  <a:lnTo>
                    <a:pt x="2017" y="3384"/>
                  </a:lnTo>
                  <a:lnTo>
                    <a:pt x="2375" y="3608"/>
                  </a:lnTo>
                  <a:lnTo>
                    <a:pt x="2375" y="3967"/>
                  </a:lnTo>
                  <a:lnTo>
                    <a:pt x="2532" y="4146"/>
                  </a:lnTo>
                  <a:lnTo>
                    <a:pt x="2510" y="4504"/>
                  </a:lnTo>
                  <a:cubicBezTo>
                    <a:pt x="2510" y="4504"/>
                    <a:pt x="2980" y="4683"/>
                    <a:pt x="3003" y="4683"/>
                  </a:cubicBezTo>
                  <a:lnTo>
                    <a:pt x="3787" y="4661"/>
                  </a:lnTo>
                  <a:lnTo>
                    <a:pt x="3876" y="4975"/>
                  </a:lnTo>
                  <a:lnTo>
                    <a:pt x="4145" y="5288"/>
                  </a:lnTo>
                  <a:lnTo>
                    <a:pt x="4481" y="5333"/>
                  </a:lnTo>
                  <a:lnTo>
                    <a:pt x="4795" y="4908"/>
                  </a:lnTo>
                  <a:lnTo>
                    <a:pt x="5333" y="4549"/>
                  </a:lnTo>
                  <a:lnTo>
                    <a:pt x="5557" y="3541"/>
                  </a:lnTo>
                  <a:lnTo>
                    <a:pt x="6206" y="2824"/>
                  </a:lnTo>
                  <a:lnTo>
                    <a:pt x="5960" y="2488"/>
                  </a:lnTo>
                  <a:lnTo>
                    <a:pt x="6520" y="2241"/>
                  </a:lnTo>
                  <a:lnTo>
                    <a:pt x="6386" y="1592"/>
                  </a:lnTo>
                  <a:lnTo>
                    <a:pt x="5758" y="1368"/>
                  </a:lnTo>
                  <a:lnTo>
                    <a:pt x="5355" y="1793"/>
                  </a:lnTo>
                  <a:lnTo>
                    <a:pt x="4795" y="1726"/>
                  </a:lnTo>
                  <a:lnTo>
                    <a:pt x="4392" y="1323"/>
                  </a:lnTo>
                  <a:lnTo>
                    <a:pt x="4392" y="1032"/>
                  </a:lnTo>
                  <a:lnTo>
                    <a:pt x="4862" y="964"/>
                  </a:lnTo>
                  <a:lnTo>
                    <a:pt x="4773" y="673"/>
                  </a:lnTo>
                  <a:lnTo>
                    <a:pt x="4257" y="852"/>
                  </a:lnTo>
                  <a:lnTo>
                    <a:pt x="4123" y="651"/>
                  </a:lnTo>
                  <a:lnTo>
                    <a:pt x="4907" y="24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2" name="Google Shape;453;p34">
              <a:extLst>
                <a:ext uri="{FF2B5EF4-FFF2-40B4-BE49-F238E27FC236}">
                  <a16:creationId xmlns:a16="http://schemas.microsoft.com/office/drawing/2014/main" id="{28697BB5-AC57-0ED2-0F02-6606AB4C5F6F}"/>
                </a:ext>
              </a:extLst>
            </p:cNvPr>
            <p:cNvSpPr/>
            <p:nvPr/>
          </p:nvSpPr>
          <p:spPr>
            <a:xfrm>
              <a:off x="4318782" y="2769228"/>
              <a:ext cx="157968" cy="101980"/>
            </a:xfrm>
            <a:custGeom>
              <a:avLst/>
              <a:gdLst/>
              <a:ahLst/>
              <a:cxnLst/>
              <a:rect l="l" t="t" r="r" b="b"/>
              <a:pathLst>
                <a:path w="3160" h="2040" extrusionOk="0">
                  <a:moveTo>
                    <a:pt x="1680" y="1"/>
                  </a:moveTo>
                  <a:lnTo>
                    <a:pt x="1456" y="292"/>
                  </a:lnTo>
                  <a:lnTo>
                    <a:pt x="314" y="359"/>
                  </a:lnTo>
                  <a:lnTo>
                    <a:pt x="0" y="673"/>
                  </a:lnTo>
                  <a:lnTo>
                    <a:pt x="291" y="942"/>
                  </a:lnTo>
                  <a:lnTo>
                    <a:pt x="269" y="1367"/>
                  </a:lnTo>
                  <a:lnTo>
                    <a:pt x="784" y="1390"/>
                  </a:lnTo>
                  <a:lnTo>
                    <a:pt x="1075" y="1166"/>
                  </a:lnTo>
                  <a:lnTo>
                    <a:pt x="1613" y="1323"/>
                  </a:lnTo>
                  <a:lnTo>
                    <a:pt x="2263" y="1905"/>
                  </a:lnTo>
                  <a:lnTo>
                    <a:pt x="2913" y="2039"/>
                  </a:lnTo>
                  <a:lnTo>
                    <a:pt x="2957" y="1614"/>
                  </a:lnTo>
                  <a:lnTo>
                    <a:pt x="3159" y="1345"/>
                  </a:lnTo>
                  <a:lnTo>
                    <a:pt x="2689" y="1098"/>
                  </a:lnTo>
                  <a:lnTo>
                    <a:pt x="2756" y="650"/>
                  </a:lnTo>
                  <a:lnTo>
                    <a:pt x="2308" y="426"/>
                  </a:lnTo>
                  <a:lnTo>
                    <a:pt x="2173" y="471"/>
                  </a:lnTo>
                  <a:lnTo>
                    <a:pt x="2151" y="314"/>
                  </a:lnTo>
                  <a:lnTo>
                    <a:pt x="2196" y="157"/>
                  </a:lnTo>
                  <a:lnTo>
                    <a:pt x="2084" y="45"/>
                  </a:lnTo>
                  <a:lnTo>
                    <a:pt x="1949" y="113"/>
                  </a:lnTo>
                  <a:lnTo>
                    <a:pt x="1949" y="270"/>
                  </a:lnTo>
                  <a:lnTo>
                    <a:pt x="1860" y="337"/>
                  </a:lnTo>
                  <a:lnTo>
                    <a:pt x="1703" y="157"/>
                  </a:lnTo>
                  <a:lnTo>
                    <a:pt x="1770" y="23"/>
                  </a:lnTo>
                  <a:lnTo>
                    <a:pt x="1680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3" name="Google Shape;454;p34">
              <a:extLst>
                <a:ext uri="{FF2B5EF4-FFF2-40B4-BE49-F238E27FC236}">
                  <a16:creationId xmlns:a16="http://schemas.microsoft.com/office/drawing/2014/main" id="{AAF9DD66-2DC4-3C7A-0408-C88320332843}"/>
                </a:ext>
              </a:extLst>
            </p:cNvPr>
            <p:cNvSpPr/>
            <p:nvPr/>
          </p:nvSpPr>
          <p:spPr>
            <a:xfrm>
              <a:off x="1702431" y="2404098"/>
              <a:ext cx="1300340" cy="1215257"/>
            </a:xfrm>
            <a:custGeom>
              <a:avLst/>
              <a:gdLst/>
              <a:ahLst/>
              <a:cxnLst/>
              <a:rect l="l" t="t" r="r" b="b"/>
              <a:pathLst>
                <a:path w="26012" h="24310" extrusionOk="0">
                  <a:moveTo>
                    <a:pt x="14317" y="1"/>
                  </a:moveTo>
                  <a:lnTo>
                    <a:pt x="13936" y="382"/>
                  </a:lnTo>
                  <a:lnTo>
                    <a:pt x="13241" y="449"/>
                  </a:lnTo>
                  <a:lnTo>
                    <a:pt x="12726" y="68"/>
                  </a:lnTo>
                  <a:lnTo>
                    <a:pt x="12278" y="516"/>
                  </a:lnTo>
                  <a:lnTo>
                    <a:pt x="11359" y="830"/>
                  </a:lnTo>
                  <a:lnTo>
                    <a:pt x="10889" y="1390"/>
                  </a:lnTo>
                  <a:lnTo>
                    <a:pt x="11113" y="1771"/>
                  </a:lnTo>
                  <a:lnTo>
                    <a:pt x="11359" y="1704"/>
                  </a:lnTo>
                  <a:lnTo>
                    <a:pt x="11359" y="1704"/>
                  </a:lnTo>
                  <a:cubicBezTo>
                    <a:pt x="11359" y="1704"/>
                    <a:pt x="11337" y="2062"/>
                    <a:pt x="11337" y="2107"/>
                  </a:cubicBezTo>
                  <a:cubicBezTo>
                    <a:pt x="11337" y="2129"/>
                    <a:pt x="11561" y="2331"/>
                    <a:pt x="11561" y="2331"/>
                  </a:cubicBezTo>
                  <a:lnTo>
                    <a:pt x="11404" y="2913"/>
                  </a:lnTo>
                  <a:lnTo>
                    <a:pt x="11225" y="3115"/>
                  </a:lnTo>
                  <a:lnTo>
                    <a:pt x="11225" y="3518"/>
                  </a:lnTo>
                  <a:lnTo>
                    <a:pt x="11068" y="3653"/>
                  </a:lnTo>
                  <a:lnTo>
                    <a:pt x="11090" y="4034"/>
                  </a:lnTo>
                  <a:lnTo>
                    <a:pt x="11269" y="4101"/>
                  </a:lnTo>
                  <a:lnTo>
                    <a:pt x="11359" y="4482"/>
                  </a:lnTo>
                  <a:lnTo>
                    <a:pt x="11897" y="5064"/>
                  </a:lnTo>
                  <a:lnTo>
                    <a:pt x="11897" y="5445"/>
                  </a:lnTo>
                  <a:lnTo>
                    <a:pt x="12300" y="5916"/>
                  </a:lnTo>
                  <a:lnTo>
                    <a:pt x="12345" y="5848"/>
                  </a:lnTo>
                  <a:lnTo>
                    <a:pt x="12547" y="5848"/>
                  </a:lnTo>
                  <a:lnTo>
                    <a:pt x="12614" y="6207"/>
                  </a:lnTo>
                  <a:lnTo>
                    <a:pt x="13174" y="6924"/>
                  </a:lnTo>
                  <a:lnTo>
                    <a:pt x="13084" y="7372"/>
                  </a:lnTo>
                  <a:lnTo>
                    <a:pt x="12636" y="7663"/>
                  </a:lnTo>
                  <a:lnTo>
                    <a:pt x="12748" y="8044"/>
                  </a:lnTo>
                  <a:lnTo>
                    <a:pt x="13174" y="7753"/>
                  </a:lnTo>
                  <a:lnTo>
                    <a:pt x="13420" y="7977"/>
                  </a:lnTo>
                  <a:lnTo>
                    <a:pt x="13308" y="8716"/>
                  </a:lnTo>
                  <a:lnTo>
                    <a:pt x="13644" y="9142"/>
                  </a:lnTo>
                  <a:lnTo>
                    <a:pt x="13241" y="9433"/>
                  </a:lnTo>
                  <a:lnTo>
                    <a:pt x="12838" y="9142"/>
                  </a:lnTo>
                  <a:lnTo>
                    <a:pt x="12435" y="9478"/>
                  </a:lnTo>
                  <a:lnTo>
                    <a:pt x="12009" y="9523"/>
                  </a:lnTo>
                  <a:lnTo>
                    <a:pt x="11897" y="9993"/>
                  </a:lnTo>
                  <a:lnTo>
                    <a:pt x="11314" y="10060"/>
                  </a:lnTo>
                  <a:lnTo>
                    <a:pt x="10575" y="9971"/>
                  </a:lnTo>
                  <a:lnTo>
                    <a:pt x="9948" y="10128"/>
                  </a:lnTo>
                  <a:lnTo>
                    <a:pt x="9253" y="10710"/>
                  </a:lnTo>
                  <a:lnTo>
                    <a:pt x="8872" y="10352"/>
                  </a:lnTo>
                  <a:lnTo>
                    <a:pt x="9298" y="10060"/>
                  </a:lnTo>
                  <a:lnTo>
                    <a:pt x="9746" y="10060"/>
                  </a:lnTo>
                  <a:lnTo>
                    <a:pt x="9791" y="9747"/>
                  </a:lnTo>
                  <a:lnTo>
                    <a:pt x="10082" y="9680"/>
                  </a:lnTo>
                  <a:lnTo>
                    <a:pt x="10463" y="9030"/>
                  </a:lnTo>
                  <a:lnTo>
                    <a:pt x="9948" y="8627"/>
                  </a:lnTo>
                  <a:lnTo>
                    <a:pt x="9432" y="8582"/>
                  </a:lnTo>
                  <a:lnTo>
                    <a:pt x="9253" y="8290"/>
                  </a:lnTo>
                  <a:lnTo>
                    <a:pt x="8088" y="8290"/>
                  </a:lnTo>
                  <a:lnTo>
                    <a:pt x="7685" y="7910"/>
                  </a:lnTo>
                  <a:lnTo>
                    <a:pt x="7259" y="7999"/>
                  </a:lnTo>
                  <a:lnTo>
                    <a:pt x="7035" y="7708"/>
                  </a:lnTo>
                  <a:lnTo>
                    <a:pt x="6565" y="8044"/>
                  </a:lnTo>
                  <a:lnTo>
                    <a:pt x="6565" y="8246"/>
                  </a:lnTo>
                  <a:lnTo>
                    <a:pt x="6296" y="8156"/>
                  </a:lnTo>
                  <a:lnTo>
                    <a:pt x="6206" y="7977"/>
                  </a:lnTo>
                  <a:lnTo>
                    <a:pt x="6094" y="7596"/>
                  </a:lnTo>
                  <a:lnTo>
                    <a:pt x="5668" y="8089"/>
                  </a:lnTo>
                  <a:lnTo>
                    <a:pt x="5287" y="8066"/>
                  </a:lnTo>
                  <a:lnTo>
                    <a:pt x="5131" y="8425"/>
                  </a:lnTo>
                  <a:lnTo>
                    <a:pt x="4996" y="8290"/>
                  </a:lnTo>
                  <a:lnTo>
                    <a:pt x="4234" y="8290"/>
                  </a:lnTo>
                  <a:lnTo>
                    <a:pt x="4167" y="8089"/>
                  </a:lnTo>
                  <a:lnTo>
                    <a:pt x="4234" y="7977"/>
                  </a:lnTo>
                  <a:lnTo>
                    <a:pt x="4145" y="7753"/>
                  </a:lnTo>
                  <a:lnTo>
                    <a:pt x="3495" y="7798"/>
                  </a:lnTo>
                  <a:lnTo>
                    <a:pt x="3450" y="8178"/>
                  </a:lnTo>
                  <a:lnTo>
                    <a:pt x="3204" y="8313"/>
                  </a:lnTo>
                  <a:lnTo>
                    <a:pt x="3047" y="8313"/>
                  </a:lnTo>
                  <a:lnTo>
                    <a:pt x="2890" y="8402"/>
                  </a:lnTo>
                  <a:lnTo>
                    <a:pt x="2890" y="8582"/>
                  </a:lnTo>
                  <a:lnTo>
                    <a:pt x="2801" y="8806"/>
                  </a:lnTo>
                  <a:lnTo>
                    <a:pt x="2330" y="8940"/>
                  </a:lnTo>
                  <a:lnTo>
                    <a:pt x="2308" y="8694"/>
                  </a:lnTo>
                  <a:lnTo>
                    <a:pt x="2196" y="8649"/>
                  </a:lnTo>
                  <a:lnTo>
                    <a:pt x="2173" y="8470"/>
                  </a:lnTo>
                  <a:lnTo>
                    <a:pt x="1972" y="8649"/>
                  </a:lnTo>
                  <a:lnTo>
                    <a:pt x="1479" y="9142"/>
                  </a:lnTo>
                  <a:lnTo>
                    <a:pt x="1120" y="8828"/>
                  </a:lnTo>
                  <a:lnTo>
                    <a:pt x="762" y="9097"/>
                  </a:lnTo>
                  <a:lnTo>
                    <a:pt x="448" y="8873"/>
                  </a:lnTo>
                  <a:lnTo>
                    <a:pt x="157" y="9030"/>
                  </a:lnTo>
                  <a:lnTo>
                    <a:pt x="269" y="9971"/>
                  </a:lnTo>
                  <a:lnTo>
                    <a:pt x="0" y="10419"/>
                  </a:lnTo>
                  <a:lnTo>
                    <a:pt x="650" y="10733"/>
                  </a:lnTo>
                  <a:lnTo>
                    <a:pt x="403" y="11181"/>
                  </a:lnTo>
                  <a:lnTo>
                    <a:pt x="851" y="11427"/>
                  </a:lnTo>
                  <a:lnTo>
                    <a:pt x="1210" y="11136"/>
                  </a:lnTo>
                  <a:lnTo>
                    <a:pt x="1434" y="11360"/>
                  </a:lnTo>
                  <a:lnTo>
                    <a:pt x="1344" y="11696"/>
                  </a:lnTo>
                  <a:lnTo>
                    <a:pt x="1568" y="11875"/>
                  </a:lnTo>
                  <a:lnTo>
                    <a:pt x="1165" y="12906"/>
                  </a:lnTo>
                  <a:lnTo>
                    <a:pt x="1927" y="13712"/>
                  </a:lnTo>
                  <a:lnTo>
                    <a:pt x="2957" y="14474"/>
                  </a:lnTo>
                  <a:lnTo>
                    <a:pt x="3898" y="13869"/>
                  </a:lnTo>
                  <a:lnTo>
                    <a:pt x="4167" y="13869"/>
                  </a:lnTo>
                  <a:lnTo>
                    <a:pt x="4234" y="14228"/>
                  </a:lnTo>
                  <a:lnTo>
                    <a:pt x="3809" y="14967"/>
                  </a:lnTo>
                  <a:lnTo>
                    <a:pt x="3943" y="15527"/>
                  </a:lnTo>
                  <a:lnTo>
                    <a:pt x="4436" y="15863"/>
                  </a:lnTo>
                  <a:lnTo>
                    <a:pt x="4190" y="16020"/>
                  </a:lnTo>
                  <a:lnTo>
                    <a:pt x="3921" y="15751"/>
                  </a:lnTo>
                  <a:lnTo>
                    <a:pt x="3540" y="15662"/>
                  </a:lnTo>
                  <a:lnTo>
                    <a:pt x="3069" y="16334"/>
                  </a:lnTo>
                  <a:lnTo>
                    <a:pt x="3226" y="16737"/>
                  </a:lnTo>
                  <a:lnTo>
                    <a:pt x="3069" y="16939"/>
                  </a:lnTo>
                  <a:lnTo>
                    <a:pt x="2554" y="16804"/>
                  </a:lnTo>
                  <a:lnTo>
                    <a:pt x="2644" y="17364"/>
                  </a:lnTo>
                  <a:lnTo>
                    <a:pt x="3181" y="17476"/>
                  </a:lnTo>
                  <a:lnTo>
                    <a:pt x="3204" y="18036"/>
                  </a:lnTo>
                  <a:lnTo>
                    <a:pt x="2689" y="17969"/>
                  </a:lnTo>
                  <a:lnTo>
                    <a:pt x="2375" y="19000"/>
                  </a:lnTo>
                  <a:lnTo>
                    <a:pt x="2106" y="19089"/>
                  </a:lnTo>
                  <a:lnTo>
                    <a:pt x="2308" y="19426"/>
                  </a:lnTo>
                  <a:lnTo>
                    <a:pt x="2868" y="19358"/>
                  </a:lnTo>
                  <a:lnTo>
                    <a:pt x="3047" y="19560"/>
                  </a:lnTo>
                  <a:lnTo>
                    <a:pt x="3137" y="20165"/>
                  </a:lnTo>
                  <a:lnTo>
                    <a:pt x="4010" y="20277"/>
                  </a:lnTo>
                  <a:lnTo>
                    <a:pt x="3988" y="20523"/>
                  </a:lnTo>
                  <a:lnTo>
                    <a:pt x="3988" y="20523"/>
                  </a:lnTo>
                  <a:lnTo>
                    <a:pt x="4145" y="20456"/>
                  </a:lnTo>
                  <a:lnTo>
                    <a:pt x="4459" y="20613"/>
                  </a:lnTo>
                  <a:lnTo>
                    <a:pt x="4526" y="21016"/>
                  </a:lnTo>
                  <a:lnTo>
                    <a:pt x="4705" y="20904"/>
                  </a:lnTo>
                  <a:lnTo>
                    <a:pt x="4996" y="20971"/>
                  </a:lnTo>
                  <a:lnTo>
                    <a:pt x="5310" y="21576"/>
                  </a:lnTo>
                  <a:lnTo>
                    <a:pt x="5489" y="21532"/>
                  </a:lnTo>
                  <a:lnTo>
                    <a:pt x="5736" y="21576"/>
                  </a:lnTo>
                  <a:lnTo>
                    <a:pt x="6161" y="21957"/>
                  </a:lnTo>
                  <a:lnTo>
                    <a:pt x="6475" y="21644"/>
                  </a:lnTo>
                  <a:lnTo>
                    <a:pt x="7864" y="21711"/>
                  </a:lnTo>
                  <a:lnTo>
                    <a:pt x="8357" y="21980"/>
                  </a:lnTo>
                  <a:lnTo>
                    <a:pt x="8581" y="21890"/>
                  </a:lnTo>
                  <a:lnTo>
                    <a:pt x="8962" y="21935"/>
                  </a:lnTo>
                  <a:lnTo>
                    <a:pt x="9051" y="21487"/>
                  </a:lnTo>
                  <a:lnTo>
                    <a:pt x="9656" y="21375"/>
                  </a:lnTo>
                  <a:lnTo>
                    <a:pt x="10485" y="21711"/>
                  </a:lnTo>
                  <a:lnTo>
                    <a:pt x="10575" y="21151"/>
                  </a:lnTo>
                  <a:lnTo>
                    <a:pt x="10687" y="21308"/>
                  </a:lnTo>
                  <a:lnTo>
                    <a:pt x="10732" y="21195"/>
                  </a:lnTo>
                  <a:lnTo>
                    <a:pt x="11001" y="21644"/>
                  </a:lnTo>
                  <a:lnTo>
                    <a:pt x="11740" y="21464"/>
                  </a:lnTo>
                  <a:lnTo>
                    <a:pt x="11785" y="20994"/>
                  </a:lnTo>
                  <a:lnTo>
                    <a:pt x="12166" y="21016"/>
                  </a:lnTo>
                  <a:lnTo>
                    <a:pt x="12345" y="21240"/>
                  </a:lnTo>
                  <a:lnTo>
                    <a:pt x="12524" y="21151"/>
                  </a:lnTo>
                  <a:lnTo>
                    <a:pt x="12927" y="21151"/>
                  </a:lnTo>
                  <a:lnTo>
                    <a:pt x="13174" y="21397"/>
                  </a:lnTo>
                  <a:lnTo>
                    <a:pt x="13488" y="20994"/>
                  </a:lnTo>
                  <a:lnTo>
                    <a:pt x="13600" y="21039"/>
                  </a:lnTo>
                  <a:lnTo>
                    <a:pt x="13913" y="21464"/>
                  </a:lnTo>
                  <a:lnTo>
                    <a:pt x="14249" y="20994"/>
                  </a:lnTo>
                  <a:lnTo>
                    <a:pt x="14697" y="21195"/>
                  </a:lnTo>
                  <a:lnTo>
                    <a:pt x="15347" y="20546"/>
                  </a:lnTo>
                  <a:lnTo>
                    <a:pt x="15616" y="20927"/>
                  </a:lnTo>
                  <a:lnTo>
                    <a:pt x="16176" y="20591"/>
                  </a:lnTo>
                  <a:lnTo>
                    <a:pt x="16467" y="20859"/>
                  </a:lnTo>
                  <a:lnTo>
                    <a:pt x="16445" y="21532"/>
                  </a:lnTo>
                  <a:lnTo>
                    <a:pt x="16938" y="21509"/>
                  </a:lnTo>
                  <a:lnTo>
                    <a:pt x="16938" y="22316"/>
                  </a:lnTo>
                  <a:lnTo>
                    <a:pt x="17296" y="22316"/>
                  </a:lnTo>
                  <a:lnTo>
                    <a:pt x="17408" y="22517"/>
                  </a:lnTo>
                  <a:lnTo>
                    <a:pt x="17162" y="22741"/>
                  </a:lnTo>
                  <a:lnTo>
                    <a:pt x="17207" y="23033"/>
                  </a:lnTo>
                  <a:lnTo>
                    <a:pt x="16579" y="23705"/>
                  </a:lnTo>
                  <a:lnTo>
                    <a:pt x="16647" y="23996"/>
                  </a:lnTo>
                  <a:lnTo>
                    <a:pt x="16960" y="23974"/>
                  </a:lnTo>
                  <a:lnTo>
                    <a:pt x="17296" y="24310"/>
                  </a:lnTo>
                  <a:lnTo>
                    <a:pt x="17767" y="24287"/>
                  </a:lnTo>
                  <a:lnTo>
                    <a:pt x="17767" y="24086"/>
                  </a:lnTo>
                  <a:lnTo>
                    <a:pt x="18506" y="23526"/>
                  </a:lnTo>
                  <a:lnTo>
                    <a:pt x="18439" y="23055"/>
                  </a:lnTo>
                  <a:cubicBezTo>
                    <a:pt x="18439" y="23055"/>
                    <a:pt x="18887" y="22786"/>
                    <a:pt x="18887" y="22764"/>
                  </a:cubicBezTo>
                  <a:cubicBezTo>
                    <a:pt x="18932" y="22753"/>
                    <a:pt x="18977" y="22747"/>
                    <a:pt x="19024" y="22747"/>
                  </a:cubicBezTo>
                  <a:cubicBezTo>
                    <a:pt x="19072" y="22747"/>
                    <a:pt x="19122" y="22753"/>
                    <a:pt x="19178" y="22764"/>
                  </a:cubicBezTo>
                  <a:lnTo>
                    <a:pt x="19380" y="22204"/>
                  </a:lnTo>
                  <a:lnTo>
                    <a:pt x="19716" y="22405"/>
                  </a:lnTo>
                  <a:lnTo>
                    <a:pt x="20276" y="22361"/>
                  </a:lnTo>
                  <a:lnTo>
                    <a:pt x="20859" y="21711"/>
                  </a:lnTo>
                  <a:lnTo>
                    <a:pt x="21531" y="21599"/>
                  </a:lnTo>
                  <a:lnTo>
                    <a:pt x="21576" y="22069"/>
                  </a:lnTo>
                  <a:lnTo>
                    <a:pt x="21732" y="22181"/>
                  </a:lnTo>
                  <a:lnTo>
                    <a:pt x="22180" y="22159"/>
                  </a:lnTo>
                  <a:cubicBezTo>
                    <a:pt x="22180" y="22159"/>
                    <a:pt x="22472" y="21621"/>
                    <a:pt x="22472" y="21621"/>
                  </a:cubicBezTo>
                  <a:lnTo>
                    <a:pt x="22830" y="21599"/>
                  </a:lnTo>
                  <a:lnTo>
                    <a:pt x="22718" y="20187"/>
                  </a:lnTo>
                  <a:lnTo>
                    <a:pt x="23032" y="19851"/>
                  </a:lnTo>
                  <a:lnTo>
                    <a:pt x="23009" y="19426"/>
                  </a:lnTo>
                  <a:lnTo>
                    <a:pt x="23323" y="19157"/>
                  </a:lnTo>
                  <a:lnTo>
                    <a:pt x="23614" y="19560"/>
                  </a:lnTo>
                  <a:lnTo>
                    <a:pt x="23950" y="18888"/>
                  </a:lnTo>
                  <a:lnTo>
                    <a:pt x="24511" y="18798"/>
                  </a:lnTo>
                  <a:lnTo>
                    <a:pt x="24802" y="19000"/>
                  </a:lnTo>
                  <a:lnTo>
                    <a:pt x="24735" y="19246"/>
                  </a:lnTo>
                  <a:lnTo>
                    <a:pt x="24847" y="19358"/>
                  </a:lnTo>
                  <a:lnTo>
                    <a:pt x="25115" y="19246"/>
                  </a:lnTo>
                  <a:lnTo>
                    <a:pt x="25474" y="19694"/>
                  </a:lnTo>
                  <a:lnTo>
                    <a:pt x="25877" y="19515"/>
                  </a:lnTo>
                  <a:lnTo>
                    <a:pt x="26012" y="19112"/>
                  </a:lnTo>
                  <a:lnTo>
                    <a:pt x="25765" y="18686"/>
                  </a:lnTo>
                  <a:lnTo>
                    <a:pt x="25877" y="18260"/>
                  </a:lnTo>
                  <a:lnTo>
                    <a:pt x="25676" y="17364"/>
                  </a:lnTo>
                  <a:lnTo>
                    <a:pt x="25362" y="17499"/>
                  </a:lnTo>
                  <a:lnTo>
                    <a:pt x="24802" y="17499"/>
                  </a:lnTo>
                  <a:lnTo>
                    <a:pt x="23816" y="16759"/>
                  </a:lnTo>
                  <a:lnTo>
                    <a:pt x="23906" y="16177"/>
                  </a:lnTo>
                  <a:lnTo>
                    <a:pt x="24399" y="15617"/>
                  </a:lnTo>
                  <a:lnTo>
                    <a:pt x="24443" y="14765"/>
                  </a:lnTo>
                  <a:lnTo>
                    <a:pt x="24219" y="14564"/>
                  </a:lnTo>
                  <a:lnTo>
                    <a:pt x="23346" y="14474"/>
                  </a:lnTo>
                  <a:lnTo>
                    <a:pt x="22337" y="13712"/>
                  </a:lnTo>
                  <a:lnTo>
                    <a:pt x="22472" y="12906"/>
                  </a:lnTo>
                  <a:lnTo>
                    <a:pt x="23166" y="11920"/>
                  </a:lnTo>
                  <a:lnTo>
                    <a:pt x="23458" y="12144"/>
                  </a:lnTo>
                  <a:lnTo>
                    <a:pt x="23749" y="11965"/>
                  </a:lnTo>
                  <a:lnTo>
                    <a:pt x="23637" y="11494"/>
                  </a:lnTo>
                  <a:lnTo>
                    <a:pt x="24130" y="10957"/>
                  </a:lnTo>
                  <a:lnTo>
                    <a:pt x="24085" y="10060"/>
                  </a:lnTo>
                  <a:lnTo>
                    <a:pt x="24354" y="9904"/>
                  </a:lnTo>
                  <a:lnTo>
                    <a:pt x="24421" y="9747"/>
                  </a:lnTo>
                  <a:lnTo>
                    <a:pt x="24264" y="9612"/>
                  </a:lnTo>
                  <a:lnTo>
                    <a:pt x="23794" y="9680"/>
                  </a:lnTo>
                  <a:lnTo>
                    <a:pt x="23614" y="9523"/>
                  </a:lnTo>
                  <a:lnTo>
                    <a:pt x="23144" y="9568"/>
                  </a:lnTo>
                  <a:cubicBezTo>
                    <a:pt x="23009" y="9411"/>
                    <a:pt x="22875" y="9254"/>
                    <a:pt x="22763" y="9075"/>
                  </a:cubicBezTo>
                  <a:cubicBezTo>
                    <a:pt x="22763" y="9030"/>
                    <a:pt x="22673" y="8671"/>
                    <a:pt x="22673" y="8671"/>
                  </a:cubicBezTo>
                  <a:lnTo>
                    <a:pt x="22673" y="8627"/>
                  </a:lnTo>
                  <a:lnTo>
                    <a:pt x="22651" y="8335"/>
                  </a:lnTo>
                  <a:lnTo>
                    <a:pt x="22270" y="8134"/>
                  </a:lnTo>
                  <a:lnTo>
                    <a:pt x="22046" y="8268"/>
                  </a:lnTo>
                  <a:lnTo>
                    <a:pt x="21352" y="7461"/>
                  </a:lnTo>
                  <a:lnTo>
                    <a:pt x="21060" y="7529"/>
                  </a:lnTo>
                  <a:lnTo>
                    <a:pt x="20993" y="7506"/>
                  </a:lnTo>
                  <a:lnTo>
                    <a:pt x="21127" y="7215"/>
                  </a:lnTo>
                  <a:lnTo>
                    <a:pt x="20567" y="6700"/>
                  </a:lnTo>
                  <a:lnTo>
                    <a:pt x="20859" y="6229"/>
                  </a:lnTo>
                  <a:lnTo>
                    <a:pt x="21172" y="6050"/>
                  </a:lnTo>
                  <a:lnTo>
                    <a:pt x="21127" y="5602"/>
                  </a:lnTo>
                  <a:lnTo>
                    <a:pt x="21217" y="5311"/>
                  </a:lnTo>
                  <a:lnTo>
                    <a:pt x="21688" y="5512"/>
                  </a:lnTo>
                  <a:lnTo>
                    <a:pt x="21956" y="5243"/>
                  </a:lnTo>
                  <a:lnTo>
                    <a:pt x="21934" y="4952"/>
                  </a:lnTo>
                  <a:lnTo>
                    <a:pt x="22068" y="4683"/>
                  </a:lnTo>
                  <a:lnTo>
                    <a:pt x="21889" y="4213"/>
                  </a:lnTo>
                  <a:lnTo>
                    <a:pt x="22046" y="3787"/>
                  </a:lnTo>
                  <a:lnTo>
                    <a:pt x="21643" y="3249"/>
                  </a:lnTo>
                  <a:lnTo>
                    <a:pt x="21665" y="2645"/>
                  </a:lnTo>
                  <a:lnTo>
                    <a:pt x="21060" y="2308"/>
                  </a:lnTo>
                  <a:lnTo>
                    <a:pt x="20635" y="1681"/>
                  </a:lnTo>
                  <a:lnTo>
                    <a:pt x="20074" y="1323"/>
                  </a:lnTo>
                  <a:lnTo>
                    <a:pt x="19850" y="1390"/>
                  </a:lnTo>
                  <a:lnTo>
                    <a:pt x="19649" y="1099"/>
                  </a:lnTo>
                  <a:lnTo>
                    <a:pt x="19066" y="1188"/>
                  </a:lnTo>
                  <a:lnTo>
                    <a:pt x="19089" y="1726"/>
                  </a:lnTo>
                  <a:lnTo>
                    <a:pt x="18977" y="1793"/>
                  </a:lnTo>
                  <a:lnTo>
                    <a:pt x="18618" y="1457"/>
                  </a:lnTo>
                  <a:lnTo>
                    <a:pt x="18327" y="1771"/>
                  </a:lnTo>
                  <a:lnTo>
                    <a:pt x="17991" y="1591"/>
                  </a:lnTo>
                  <a:lnTo>
                    <a:pt x="17901" y="1838"/>
                  </a:lnTo>
                  <a:lnTo>
                    <a:pt x="17453" y="1928"/>
                  </a:lnTo>
                  <a:lnTo>
                    <a:pt x="17341" y="1681"/>
                  </a:lnTo>
                  <a:lnTo>
                    <a:pt x="16915" y="1860"/>
                  </a:lnTo>
                  <a:lnTo>
                    <a:pt x="16512" y="1345"/>
                  </a:lnTo>
                  <a:lnTo>
                    <a:pt x="16198" y="1345"/>
                  </a:lnTo>
                  <a:lnTo>
                    <a:pt x="16311" y="987"/>
                  </a:lnTo>
                  <a:lnTo>
                    <a:pt x="15526" y="449"/>
                  </a:lnTo>
                  <a:lnTo>
                    <a:pt x="14765" y="628"/>
                  </a:lnTo>
                  <a:lnTo>
                    <a:pt x="143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4" name="Google Shape;455;p34">
              <a:extLst>
                <a:ext uri="{FF2B5EF4-FFF2-40B4-BE49-F238E27FC236}">
                  <a16:creationId xmlns:a16="http://schemas.microsoft.com/office/drawing/2014/main" id="{C71ED730-C553-BD37-95F2-9DF9604BBF85}"/>
                </a:ext>
              </a:extLst>
            </p:cNvPr>
            <p:cNvSpPr/>
            <p:nvPr/>
          </p:nvSpPr>
          <p:spPr>
            <a:xfrm>
              <a:off x="2358756" y="1924740"/>
              <a:ext cx="390922" cy="254299"/>
            </a:xfrm>
            <a:custGeom>
              <a:avLst/>
              <a:gdLst/>
              <a:ahLst/>
              <a:cxnLst/>
              <a:rect l="l" t="t" r="r" b="b"/>
              <a:pathLst>
                <a:path w="7820" h="5087" extrusionOk="0">
                  <a:moveTo>
                    <a:pt x="359" y="1"/>
                  </a:moveTo>
                  <a:lnTo>
                    <a:pt x="359" y="157"/>
                  </a:lnTo>
                  <a:lnTo>
                    <a:pt x="426" y="180"/>
                  </a:lnTo>
                  <a:lnTo>
                    <a:pt x="381" y="359"/>
                  </a:lnTo>
                  <a:lnTo>
                    <a:pt x="247" y="449"/>
                  </a:lnTo>
                  <a:lnTo>
                    <a:pt x="0" y="695"/>
                  </a:lnTo>
                  <a:lnTo>
                    <a:pt x="179" y="740"/>
                  </a:lnTo>
                  <a:lnTo>
                    <a:pt x="291" y="650"/>
                  </a:lnTo>
                  <a:lnTo>
                    <a:pt x="359" y="740"/>
                  </a:lnTo>
                  <a:lnTo>
                    <a:pt x="269" y="897"/>
                  </a:lnTo>
                  <a:lnTo>
                    <a:pt x="359" y="1188"/>
                  </a:lnTo>
                  <a:lnTo>
                    <a:pt x="471" y="1278"/>
                  </a:lnTo>
                  <a:lnTo>
                    <a:pt x="403" y="1434"/>
                  </a:lnTo>
                  <a:lnTo>
                    <a:pt x="426" y="1905"/>
                  </a:lnTo>
                  <a:lnTo>
                    <a:pt x="90" y="2219"/>
                  </a:lnTo>
                  <a:lnTo>
                    <a:pt x="291" y="2824"/>
                  </a:lnTo>
                  <a:lnTo>
                    <a:pt x="112" y="3294"/>
                  </a:lnTo>
                  <a:lnTo>
                    <a:pt x="605" y="3989"/>
                  </a:lnTo>
                  <a:lnTo>
                    <a:pt x="1120" y="3966"/>
                  </a:lnTo>
                  <a:lnTo>
                    <a:pt x="1165" y="4101"/>
                  </a:lnTo>
                  <a:lnTo>
                    <a:pt x="1075" y="4392"/>
                  </a:lnTo>
                  <a:lnTo>
                    <a:pt x="1367" y="4661"/>
                  </a:lnTo>
                  <a:lnTo>
                    <a:pt x="1860" y="4235"/>
                  </a:lnTo>
                  <a:lnTo>
                    <a:pt x="1770" y="3765"/>
                  </a:lnTo>
                  <a:lnTo>
                    <a:pt x="2173" y="3608"/>
                  </a:lnTo>
                  <a:lnTo>
                    <a:pt x="2375" y="3944"/>
                  </a:lnTo>
                  <a:lnTo>
                    <a:pt x="2084" y="4482"/>
                  </a:lnTo>
                  <a:lnTo>
                    <a:pt x="2577" y="4549"/>
                  </a:lnTo>
                  <a:lnTo>
                    <a:pt x="2890" y="4661"/>
                  </a:lnTo>
                  <a:lnTo>
                    <a:pt x="3294" y="4280"/>
                  </a:lnTo>
                  <a:lnTo>
                    <a:pt x="3294" y="3787"/>
                  </a:lnTo>
                  <a:lnTo>
                    <a:pt x="3898" y="3585"/>
                  </a:lnTo>
                  <a:lnTo>
                    <a:pt x="4414" y="3585"/>
                  </a:lnTo>
                  <a:lnTo>
                    <a:pt x="4660" y="3899"/>
                  </a:lnTo>
                  <a:lnTo>
                    <a:pt x="5265" y="3675"/>
                  </a:lnTo>
                  <a:lnTo>
                    <a:pt x="5444" y="3966"/>
                  </a:lnTo>
                  <a:lnTo>
                    <a:pt x="5332" y="4325"/>
                  </a:lnTo>
                  <a:lnTo>
                    <a:pt x="5556" y="4437"/>
                  </a:lnTo>
                  <a:lnTo>
                    <a:pt x="5489" y="4907"/>
                  </a:lnTo>
                  <a:lnTo>
                    <a:pt x="6139" y="5086"/>
                  </a:lnTo>
                  <a:lnTo>
                    <a:pt x="6744" y="5086"/>
                  </a:lnTo>
                  <a:lnTo>
                    <a:pt x="6968" y="4616"/>
                  </a:lnTo>
                  <a:lnTo>
                    <a:pt x="6565" y="4190"/>
                  </a:lnTo>
                  <a:lnTo>
                    <a:pt x="6990" y="3675"/>
                  </a:lnTo>
                  <a:lnTo>
                    <a:pt x="7819" y="3720"/>
                  </a:lnTo>
                  <a:lnTo>
                    <a:pt x="7819" y="3092"/>
                  </a:lnTo>
                  <a:lnTo>
                    <a:pt x="7102" y="2712"/>
                  </a:lnTo>
                  <a:lnTo>
                    <a:pt x="6744" y="2689"/>
                  </a:lnTo>
                  <a:lnTo>
                    <a:pt x="6430" y="2084"/>
                  </a:lnTo>
                  <a:lnTo>
                    <a:pt x="6117" y="1972"/>
                  </a:lnTo>
                  <a:lnTo>
                    <a:pt x="6004" y="1838"/>
                  </a:lnTo>
                  <a:lnTo>
                    <a:pt x="5601" y="1838"/>
                  </a:lnTo>
                  <a:lnTo>
                    <a:pt x="5512" y="1300"/>
                  </a:lnTo>
                  <a:lnTo>
                    <a:pt x="4951" y="1591"/>
                  </a:lnTo>
                  <a:lnTo>
                    <a:pt x="4615" y="1188"/>
                  </a:lnTo>
                  <a:lnTo>
                    <a:pt x="3988" y="1300"/>
                  </a:lnTo>
                  <a:lnTo>
                    <a:pt x="3719" y="1188"/>
                  </a:lnTo>
                  <a:lnTo>
                    <a:pt x="3585" y="1143"/>
                  </a:lnTo>
                  <a:lnTo>
                    <a:pt x="3294" y="807"/>
                  </a:lnTo>
                  <a:lnTo>
                    <a:pt x="3069" y="986"/>
                  </a:lnTo>
                  <a:lnTo>
                    <a:pt x="2554" y="986"/>
                  </a:lnTo>
                  <a:lnTo>
                    <a:pt x="2308" y="762"/>
                  </a:lnTo>
                  <a:lnTo>
                    <a:pt x="2509" y="516"/>
                  </a:lnTo>
                  <a:lnTo>
                    <a:pt x="2106" y="45"/>
                  </a:lnTo>
                  <a:lnTo>
                    <a:pt x="1792" y="337"/>
                  </a:lnTo>
                  <a:lnTo>
                    <a:pt x="1277" y="135"/>
                  </a:lnTo>
                  <a:lnTo>
                    <a:pt x="1143" y="157"/>
                  </a:lnTo>
                  <a:lnTo>
                    <a:pt x="986" y="23"/>
                  </a:lnTo>
                  <a:lnTo>
                    <a:pt x="896" y="6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5" name="Google Shape;456;p34">
              <a:extLst>
                <a:ext uri="{FF2B5EF4-FFF2-40B4-BE49-F238E27FC236}">
                  <a16:creationId xmlns:a16="http://schemas.microsoft.com/office/drawing/2014/main" id="{419F8A58-46CF-5B3E-A059-977082A7CF9C}"/>
                </a:ext>
              </a:extLst>
            </p:cNvPr>
            <p:cNvSpPr/>
            <p:nvPr/>
          </p:nvSpPr>
          <p:spPr>
            <a:xfrm>
              <a:off x="1937586" y="2472435"/>
              <a:ext cx="448060" cy="468206"/>
            </a:xfrm>
            <a:custGeom>
              <a:avLst/>
              <a:gdLst/>
              <a:ahLst/>
              <a:cxnLst/>
              <a:rect l="l" t="t" r="r" b="b"/>
              <a:pathLst>
                <a:path w="8963" h="9366" extrusionOk="0">
                  <a:moveTo>
                    <a:pt x="5692" y="0"/>
                  </a:moveTo>
                  <a:lnTo>
                    <a:pt x="5378" y="493"/>
                  </a:lnTo>
                  <a:lnTo>
                    <a:pt x="5132" y="561"/>
                  </a:lnTo>
                  <a:lnTo>
                    <a:pt x="4773" y="1121"/>
                  </a:lnTo>
                  <a:lnTo>
                    <a:pt x="4549" y="1143"/>
                  </a:lnTo>
                  <a:lnTo>
                    <a:pt x="4101" y="1390"/>
                  </a:lnTo>
                  <a:lnTo>
                    <a:pt x="3765" y="2039"/>
                  </a:lnTo>
                  <a:lnTo>
                    <a:pt x="3765" y="2331"/>
                  </a:lnTo>
                  <a:lnTo>
                    <a:pt x="3272" y="2644"/>
                  </a:lnTo>
                  <a:lnTo>
                    <a:pt x="3048" y="2689"/>
                  </a:lnTo>
                  <a:lnTo>
                    <a:pt x="2555" y="3294"/>
                  </a:lnTo>
                  <a:lnTo>
                    <a:pt x="2510" y="3876"/>
                  </a:lnTo>
                  <a:lnTo>
                    <a:pt x="2152" y="3988"/>
                  </a:lnTo>
                  <a:lnTo>
                    <a:pt x="1928" y="3809"/>
                  </a:lnTo>
                  <a:lnTo>
                    <a:pt x="1838" y="3832"/>
                  </a:lnTo>
                  <a:lnTo>
                    <a:pt x="1793" y="4123"/>
                  </a:lnTo>
                  <a:lnTo>
                    <a:pt x="1547" y="4459"/>
                  </a:lnTo>
                  <a:lnTo>
                    <a:pt x="1681" y="5176"/>
                  </a:lnTo>
                  <a:lnTo>
                    <a:pt x="1121" y="5512"/>
                  </a:lnTo>
                  <a:lnTo>
                    <a:pt x="763" y="6139"/>
                  </a:lnTo>
                  <a:lnTo>
                    <a:pt x="404" y="6184"/>
                  </a:lnTo>
                  <a:lnTo>
                    <a:pt x="158" y="6498"/>
                  </a:lnTo>
                  <a:lnTo>
                    <a:pt x="225" y="6632"/>
                  </a:lnTo>
                  <a:lnTo>
                    <a:pt x="113" y="6699"/>
                  </a:lnTo>
                  <a:lnTo>
                    <a:pt x="158" y="6767"/>
                  </a:lnTo>
                  <a:lnTo>
                    <a:pt x="1" y="6923"/>
                  </a:lnTo>
                  <a:lnTo>
                    <a:pt x="292" y="6923"/>
                  </a:lnTo>
                  <a:lnTo>
                    <a:pt x="427" y="7058"/>
                  </a:lnTo>
                  <a:lnTo>
                    <a:pt x="583" y="6677"/>
                  </a:lnTo>
                  <a:lnTo>
                    <a:pt x="964" y="6722"/>
                  </a:lnTo>
                  <a:lnTo>
                    <a:pt x="1390" y="6207"/>
                  </a:lnTo>
                  <a:lnTo>
                    <a:pt x="1502" y="6587"/>
                  </a:lnTo>
                  <a:lnTo>
                    <a:pt x="1592" y="6789"/>
                  </a:lnTo>
                  <a:lnTo>
                    <a:pt x="1861" y="6856"/>
                  </a:lnTo>
                  <a:lnTo>
                    <a:pt x="1861" y="6677"/>
                  </a:lnTo>
                  <a:lnTo>
                    <a:pt x="2353" y="6363"/>
                  </a:lnTo>
                  <a:lnTo>
                    <a:pt x="2577" y="6632"/>
                  </a:lnTo>
                  <a:lnTo>
                    <a:pt x="3003" y="6565"/>
                  </a:lnTo>
                  <a:lnTo>
                    <a:pt x="3406" y="6923"/>
                  </a:lnTo>
                  <a:lnTo>
                    <a:pt x="4571" y="6923"/>
                  </a:lnTo>
                  <a:lnTo>
                    <a:pt x="4728" y="7215"/>
                  </a:lnTo>
                  <a:lnTo>
                    <a:pt x="5266" y="7260"/>
                  </a:lnTo>
                  <a:lnTo>
                    <a:pt x="5781" y="7663"/>
                  </a:lnTo>
                  <a:lnTo>
                    <a:pt x="5400" y="8313"/>
                  </a:lnTo>
                  <a:lnTo>
                    <a:pt x="5109" y="8380"/>
                  </a:lnTo>
                  <a:lnTo>
                    <a:pt x="5064" y="8693"/>
                  </a:lnTo>
                  <a:lnTo>
                    <a:pt x="4616" y="8693"/>
                  </a:lnTo>
                  <a:lnTo>
                    <a:pt x="4168" y="8985"/>
                  </a:lnTo>
                  <a:lnTo>
                    <a:pt x="4571" y="9366"/>
                  </a:lnTo>
                  <a:lnTo>
                    <a:pt x="5266" y="8761"/>
                  </a:lnTo>
                  <a:lnTo>
                    <a:pt x="5893" y="8604"/>
                  </a:lnTo>
                  <a:lnTo>
                    <a:pt x="6610" y="8693"/>
                  </a:lnTo>
                  <a:lnTo>
                    <a:pt x="7215" y="8626"/>
                  </a:lnTo>
                  <a:lnTo>
                    <a:pt x="7327" y="8178"/>
                  </a:lnTo>
                  <a:lnTo>
                    <a:pt x="7753" y="8133"/>
                  </a:lnTo>
                  <a:lnTo>
                    <a:pt x="8156" y="7797"/>
                  </a:lnTo>
                  <a:lnTo>
                    <a:pt x="8559" y="8066"/>
                  </a:lnTo>
                  <a:lnTo>
                    <a:pt x="8963" y="7797"/>
                  </a:lnTo>
                  <a:lnTo>
                    <a:pt x="8604" y="7349"/>
                  </a:lnTo>
                  <a:lnTo>
                    <a:pt x="8716" y="6610"/>
                  </a:lnTo>
                  <a:lnTo>
                    <a:pt x="8470" y="6386"/>
                  </a:lnTo>
                  <a:lnTo>
                    <a:pt x="8044" y="6677"/>
                  </a:lnTo>
                  <a:lnTo>
                    <a:pt x="7932" y="6296"/>
                  </a:lnTo>
                  <a:lnTo>
                    <a:pt x="8380" y="6005"/>
                  </a:lnTo>
                  <a:lnTo>
                    <a:pt x="8470" y="5557"/>
                  </a:lnTo>
                  <a:lnTo>
                    <a:pt x="7910" y="4840"/>
                  </a:lnTo>
                  <a:lnTo>
                    <a:pt x="7843" y="4459"/>
                  </a:lnTo>
                  <a:lnTo>
                    <a:pt x="7686" y="4459"/>
                  </a:lnTo>
                  <a:lnTo>
                    <a:pt x="7618" y="4526"/>
                  </a:lnTo>
                  <a:lnTo>
                    <a:pt x="7215" y="4056"/>
                  </a:lnTo>
                  <a:lnTo>
                    <a:pt x="7215" y="3697"/>
                  </a:lnTo>
                  <a:lnTo>
                    <a:pt x="6700" y="3115"/>
                  </a:lnTo>
                  <a:lnTo>
                    <a:pt x="6588" y="2734"/>
                  </a:lnTo>
                  <a:lnTo>
                    <a:pt x="6409" y="2644"/>
                  </a:lnTo>
                  <a:lnTo>
                    <a:pt x="6386" y="2286"/>
                  </a:lnTo>
                  <a:lnTo>
                    <a:pt x="6543" y="2151"/>
                  </a:lnTo>
                  <a:lnTo>
                    <a:pt x="6543" y="1748"/>
                  </a:lnTo>
                  <a:lnTo>
                    <a:pt x="6722" y="1546"/>
                  </a:lnTo>
                  <a:lnTo>
                    <a:pt x="6879" y="941"/>
                  </a:lnTo>
                  <a:cubicBezTo>
                    <a:pt x="6879" y="941"/>
                    <a:pt x="6655" y="740"/>
                    <a:pt x="6655" y="717"/>
                  </a:cubicBezTo>
                  <a:cubicBezTo>
                    <a:pt x="6678" y="717"/>
                    <a:pt x="6678" y="337"/>
                    <a:pt x="6678" y="337"/>
                  </a:cubicBezTo>
                  <a:lnTo>
                    <a:pt x="6678" y="337"/>
                  </a:lnTo>
                  <a:lnTo>
                    <a:pt x="6453" y="381"/>
                  </a:lnTo>
                  <a:lnTo>
                    <a:pt x="6207" y="23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6" name="Google Shape;457;p34">
              <a:extLst>
                <a:ext uri="{FF2B5EF4-FFF2-40B4-BE49-F238E27FC236}">
                  <a16:creationId xmlns:a16="http://schemas.microsoft.com/office/drawing/2014/main" id="{D1EEF172-6232-4EC6-09AD-1E343B5A4F4C}"/>
                </a:ext>
              </a:extLst>
            </p:cNvPr>
            <p:cNvSpPr/>
            <p:nvPr/>
          </p:nvSpPr>
          <p:spPr>
            <a:xfrm>
              <a:off x="2433791" y="1863151"/>
              <a:ext cx="91882" cy="58288"/>
            </a:xfrm>
            <a:custGeom>
              <a:avLst/>
              <a:gdLst/>
              <a:ahLst/>
              <a:cxnLst/>
              <a:rect l="l" t="t" r="r" b="b"/>
              <a:pathLst>
                <a:path w="1838" h="1166" extrusionOk="0">
                  <a:moveTo>
                    <a:pt x="381" y="0"/>
                  </a:moveTo>
                  <a:lnTo>
                    <a:pt x="23" y="157"/>
                  </a:lnTo>
                  <a:lnTo>
                    <a:pt x="0" y="560"/>
                  </a:lnTo>
                  <a:lnTo>
                    <a:pt x="314" y="1031"/>
                  </a:lnTo>
                  <a:lnTo>
                    <a:pt x="695" y="1053"/>
                  </a:lnTo>
                  <a:lnTo>
                    <a:pt x="941" y="807"/>
                  </a:lnTo>
                  <a:lnTo>
                    <a:pt x="1188" y="1165"/>
                  </a:lnTo>
                  <a:lnTo>
                    <a:pt x="1770" y="1121"/>
                  </a:lnTo>
                  <a:lnTo>
                    <a:pt x="1837" y="1009"/>
                  </a:lnTo>
                  <a:lnTo>
                    <a:pt x="1725" y="919"/>
                  </a:lnTo>
                  <a:lnTo>
                    <a:pt x="1770" y="762"/>
                  </a:lnTo>
                  <a:lnTo>
                    <a:pt x="1501" y="583"/>
                  </a:lnTo>
                  <a:lnTo>
                    <a:pt x="1412" y="336"/>
                  </a:lnTo>
                  <a:lnTo>
                    <a:pt x="1255" y="336"/>
                  </a:lnTo>
                  <a:lnTo>
                    <a:pt x="1188" y="180"/>
                  </a:lnTo>
                  <a:lnTo>
                    <a:pt x="919" y="135"/>
                  </a:lnTo>
                  <a:lnTo>
                    <a:pt x="740" y="24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08" name="Google Shape;446;p34">
            <a:extLst>
              <a:ext uri="{FF2B5EF4-FFF2-40B4-BE49-F238E27FC236}">
                <a16:creationId xmlns:a16="http://schemas.microsoft.com/office/drawing/2014/main" id="{588197CD-6319-BE6E-D61B-61DAC1657875}"/>
              </a:ext>
            </a:extLst>
          </p:cNvPr>
          <p:cNvSpPr/>
          <p:nvPr/>
        </p:nvSpPr>
        <p:spPr>
          <a:xfrm>
            <a:off x="6893525" y="1907092"/>
            <a:ext cx="2365674" cy="1785433"/>
          </a:xfrm>
          <a:custGeom>
            <a:avLst/>
            <a:gdLst/>
            <a:ahLst/>
            <a:cxnLst/>
            <a:rect l="l" t="t" r="r" b="b"/>
            <a:pathLst>
              <a:path w="29642" h="23235" extrusionOk="0">
                <a:moveTo>
                  <a:pt x="11785" y="1"/>
                </a:moveTo>
                <a:lnTo>
                  <a:pt x="11539" y="471"/>
                </a:lnTo>
                <a:lnTo>
                  <a:pt x="11001" y="426"/>
                </a:lnTo>
                <a:lnTo>
                  <a:pt x="10844" y="986"/>
                </a:lnTo>
                <a:lnTo>
                  <a:pt x="10553" y="874"/>
                </a:lnTo>
                <a:lnTo>
                  <a:pt x="10217" y="1099"/>
                </a:lnTo>
                <a:lnTo>
                  <a:pt x="9702" y="1099"/>
                </a:lnTo>
                <a:lnTo>
                  <a:pt x="9478" y="830"/>
                </a:lnTo>
                <a:lnTo>
                  <a:pt x="9299" y="1345"/>
                </a:lnTo>
                <a:lnTo>
                  <a:pt x="8806" y="1233"/>
                </a:lnTo>
                <a:lnTo>
                  <a:pt x="8694" y="1524"/>
                </a:lnTo>
                <a:lnTo>
                  <a:pt x="8358" y="1524"/>
                </a:lnTo>
                <a:lnTo>
                  <a:pt x="8290" y="1367"/>
                </a:lnTo>
                <a:lnTo>
                  <a:pt x="8044" y="1323"/>
                </a:lnTo>
                <a:cubicBezTo>
                  <a:pt x="8044" y="1323"/>
                  <a:pt x="7887" y="1345"/>
                  <a:pt x="7865" y="1345"/>
                </a:cubicBezTo>
                <a:cubicBezTo>
                  <a:pt x="7842" y="1345"/>
                  <a:pt x="7820" y="1211"/>
                  <a:pt x="7820" y="1211"/>
                </a:cubicBezTo>
                <a:lnTo>
                  <a:pt x="7327" y="1435"/>
                </a:lnTo>
                <a:lnTo>
                  <a:pt x="7327" y="1793"/>
                </a:lnTo>
                <a:lnTo>
                  <a:pt x="7103" y="1927"/>
                </a:lnTo>
                <a:lnTo>
                  <a:pt x="6610" y="1771"/>
                </a:lnTo>
                <a:lnTo>
                  <a:pt x="6139" y="1457"/>
                </a:lnTo>
                <a:lnTo>
                  <a:pt x="6139" y="1054"/>
                </a:lnTo>
                <a:lnTo>
                  <a:pt x="5624" y="1054"/>
                </a:lnTo>
                <a:lnTo>
                  <a:pt x="5467" y="1435"/>
                </a:lnTo>
                <a:lnTo>
                  <a:pt x="4840" y="1255"/>
                </a:lnTo>
                <a:lnTo>
                  <a:pt x="4302" y="1300"/>
                </a:lnTo>
                <a:lnTo>
                  <a:pt x="4078" y="1099"/>
                </a:lnTo>
                <a:lnTo>
                  <a:pt x="3563" y="1502"/>
                </a:lnTo>
                <a:lnTo>
                  <a:pt x="3563" y="1883"/>
                </a:lnTo>
                <a:lnTo>
                  <a:pt x="3160" y="2129"/>
                </a:lnTo>
                <a:lnTo>
                  <a:pt x="2151" y="2040"/>
                </a:lnTo>
                <a:lnTo>
                  <a:pt x="1927" y="2331"/>
                </a:lnTo>
                <a:lnTo>
                  <a:pt x="1547" y="2040"/>
                </a:lnTo>
                <a:lnTo>
                  <a:pt x="1278" y="2443"/>
                </a:lnTo>
                <a:lnTo>
                  <a:pt x="1345" y="2801"/>
                </a:lnTo>
                <a:lnTo>
                  <a:pt x="964" y="3317"/>
                </a:lnTo>
                <a:lnTo>
                  <a:pt x="628" y="3317"/>
                </a:lnTo>
                <a:lnTo>
                  <a:pt x="269" y="3742"/>
                </a:lnTo>
                <a:lnTo>
                  <a:pt x="561" y="3989"/>
                </a:lnTo>
                <a:lnTo>
                  <a:pt x="135" y="4325"/>
                </a:lnTo>
                <a:lnTo>
                  <a:pt x="314" y="4571"/>
                </a:lnTo>
                <a:lnTo>
                  <a:pt x="1" y="4975"/>
                </a:lnTo>
                <a:lnTo>
                  <a:pt x="538" y="5266"/>
                </a:lnTo>
                <a:lnTo>
                  <a:pt x="830" y="4952"/>
                </a:lnTo>
                <a:lnTo>
                  <a:pt x="1367" y="5243"/>
                </a:lnTo>
                <a:lnTo>
                  <a:pt x="1591" y="5691"/>
                </a:lnTo>
                <a:lnTo>
                  <a:pt x="1345" y="5848"/>
                </a:lnTo>
                <a:lnTo>
                  <a:pt x="1502" y="6319"/>
                </a:lnTo>
                <a:lnTo>
                  <a:pt x="1860" y="6364"/>
                </a:lnTo>
                <a:lnTo>
                  <a:pt x="1793" y="6946"/>
                </a:lnTo>
                <a:lnTo>
                  <a:pt x="1524" y="7237"/>
                </a:lnTo>
                <a:lnTo>
                  <a:pt x="1143" y="7193"/>
                </a:lnTo>
                <a:lnTo>
                  <a:pt x="718" y="7685"/>
                </a:lnTo>
                <a:lnTo>
                  <a:pt x="157" y="8268"/>
                </a:lnTo>
                <a:lnTo>
                  <a:pt x="494" y="8514"/>
                </a:lnTo>
                <a:lnTo>
                  <a:pt x="314" y="9030"/>
                </a:lnTo>
                <a:cubicBezTo>
                  <a:pt x="382" y="9030"/>
                  <a:pt x="561" y="9007"/>
                  <a:pt x="606" y="9007"/>
                </a:cubicBezTo>
                <a:cubicBezTo>
                  <a:pt x="718" y="9097"/>
                  <a:pt x="830" y="9209"/>
                  <a:pt x="942" y="9299"/>
                </a:cubicBezTo>
                <a:lnTo>
                  <a:pt x="1435" y="9030"/>
                </a:lnTo>
                <a:lnTo>
                  <a:pt x="1771" y="9411"/>
                </a:lnTo>
                <a:lnTo>
                  <a:pt x="2465" y="9164"/>
                </a:lnTo>
                <a:lnTo>
                  <a:pt x="2712" y="9411"/>
                </a:lnTo>
                <a:lnTo>
                  <a:pt x="2532" y="9836"/>
                </a:lnTo>
                <a:lnTo>
                  <a:pt x="2801" y="10150"/>
                </a:lnTo>
                <a:lnTo>
                  <a:pt x="2555" y="10643"/>
                </a:lnTo>
                <a:lnTo>
                  <a:pt x="2532" y="11069"/>
                </a:lnTo>
                <a:lnTo>
                  <a:pt x="2980" y="11561"/>
                </a:lnTo>
                <a:lnTo>
                  <a:pt x="3361" y="11225"/>
                </a:lnTo>
                <a:lnTo>
                  <a:pt x="3944" y="11270"/>
                </a:lnTo>
                <a:lnTo>
                  <a:pt x="4638" y="12032"/>
                </a:lnTo>
                <a:lnTo>
                  <a:pt x="4616" y="12346"/>
                </a:lnTo>
                <a:lnTo>
                  <a:pt x="4056" y="12771"/>
                </a:lnTo>
                <a:lnTo>
                  <a:pt x="3989" y="13555"/>
                </a:lnTo>
                <a:lnTo>
                  <a:pt x="3541" y="13600"/>
                </a:lnTo>
                <a:lnTo>
                  <a:pt x="2734" y="14384"/>
                </a:lnTo>
                <a:lnTo>
                  <a:pt x="2219" y="14384"/>
                </a:lnTo>
                <a:lnTo>
                  <a:pt x="1300" y="15303"/>
                </a:lnTo>
                <a:lnTo>
                  <a:pt x="1345" y="15774"/>
                </a:lnTo>
                <a:cubicBezTo>
                  <a:pt x="1345" y="15774"/>
                  <a:pt x="953" y="16021"/>
                  <a:pt x="921" y="16021"/>
                </a:cubicBezTo>
                <a:cubicBezTo>
                  <a:pt x="920" y="16021"/>
                  <a:pt x="919" y="16021"/>
                  <a:pt x="919" y="16020"/>
                </a:cubicBezTo>
                <a:cubicBezTo>
                  <a:pt x="919" y="15998"/>
                  <a:pt x="359" y="15998"/>
                  <a:pt x="359" y="15998"/>
                </a:cubicBezTo>
                <a:lnTo>
                  <a:pt x="830" y="16849"/>
                </a:lnTo>
                <a:lnTo>
                  <a:pt x="807" y="17118"/>
                </a:lnTo>
                <a:lnTo>
                  <a:pt x="1076" y="17319"/>
                </a:lnTo>
                <a:lnTo>
                  <a:pt x="830" y="18171"/>
                </a:lnTo>
                <a:lnTo>
                  <a:pt x="1121" y="18776"/>
                </a:lnTo>
                <a:lnTo>
                  <a:pt x="740" y="19336"/>
                </a:lnTo>
                <a:lnTo>
                  <a:pt x="1031" y="19896"/>
                </a:lnTo>
                <a:lnTo>
                  <a:pt x="673" y="20411"/>
                </a:lnTo>
                <a:lnTo>
                  <a:pt x="1031" y="20882"/>
                </a:lnTo>
                <a:lnTo>
                  <a:pt x="942" y="21195"/>
                </a:lnTo>
                <a:lnTo>
                  <a:pt x="606" y="21464"/>
                </a:lnTo>
                <a:lnTo>
                  <a:pt x="785" y="21778"/>
                </a:lnTo>
                <a:lnTo>
                  <a:pt x="1188" y="21800"/>
                </a:lnTo>
                <a:lnTo>
                  <a:pt x="1345" y="21644"/>
                </a:lnTo>
                <a:lnTo>
                  <a:pt x="1457" y="21621"/>
                </a:lnTo>
                <a:lnTo>
                  <a:pt x="1614" y="21868"/>
                </a:lnTo>
                <a:lnTo>
                  <a:pt x="2196" y="21576"/>
                </a:lnTo>
                <a:lnTo>
                  <a:pt x="2286" y="21128"/>
                </a:lnTo>
                <a:lnTo>
                  <a:pt x="2667" y="20904"/>
                </a:lnTo>
                <a:lnTo>
                  <a:pt x="2958" y="20949"/>
                </a:lnTo>
                <a:lnTo>
                  <a:pt x="3092" y="20725"/>
                </a:lnTo>
                <a:lnTo>
                  <a:pt x="3406" y="20703"/>
                </a:lnTo>
                <a:lnTo>
                  <a:pt x="3563" y="20277"/>
                </a:lnTo>
                <a:lnTo>
                  <a:pt x="4011" y="20299"/>
                </a:lnTo>
                <a:lnTo>
                  <a:pt x="4168" y="20053"/>
                </a:lnTo>
                <a:lnTo>
                  <a:pt x="4795" y="20366"/>
                </a:lnTo>
                <a:lnTo>
                  <a:pt x="5064" y="20792"/>
                </a:lnTo>
                <a:lnTo>
                  <a:pt x="5109" y="21083"/>
                </a:lnTo>
                <a:lnTo>
                  <a:pt x="5064" y="21240"/>
                </a:lnTo>
                <a:lnTo>
                  <a:pt x="5355" y="21240"/>
                </a:lnTo>
                <a:lnTo>
                  <a:pt x="5535" y="21621"/>
                </a:lnTo>
                <a:lnTo>
                  <a:pt x="5893" y="21621"/>
                </a:lnTo>
                <a:lnTo>
                  <a:pt x="6296" y="21173"/>
                </a:lnTo>
                <a:lnTo>
                  <a:pt x="6632" y="21173"/>
                </a:lnTo>
                <a:lnTo>
                  <a:pt x="6588" y="21621"/>
                </a:lnTo>
                <a:lnTo>
                  <a:pt x="7080" y="21621"/>
                </a:lnTo>
                <a:lnTo>
                  <a:pt x="7685" y="22271"/>
                </a:lnTo>
                <a:lnTo>
                  <a:pt x="8290" y="22293"/>
                </a:lnTo>
                <a:lnTo>
                  <a:pt x="8582" y="21957"/>
                </a:lnTo>
                <a:lnTo>
                  <a:pt x="8918" y="21912"/>
                </a:lnTo>
                <a:lnTo>
                  <a:pt x="9007" y="21756"/>
                </a:lnTo>
                <a:lnTo>
                  <a:pt x="9119" y="21644"/>
                </a:lnTo>
                <a:lnTo>
                  <a:pt x="9142" y="21957"/>
                </a:lnTo>
                <a:lnTo>
                  <a:pt x="9030" y="22114"/>
                </a:lnTo>
                <a:lnTo>
                  <a:pt x="9097" y="22248"/>
                </a:lnTo>
                <a:lnTo>
                  <a:pt x="8962" y="22607"/>
                </a:lnTo>
                <a:lnTo>
                  <a:pt x="9119" y="22719"/>
                </a:lnTo>
                <a:lnTo>
                  <a:pt x="9164" y="22943"/>
                </a:lnTo>
                <a:lnTo>
                  <a:pt x="9478" y="23167"/>
                </a:lnTo>
                <a:lnTo>
                  <a:pt x="9859" y="22898"/>
                </a:lnTo>
                <a:lnTo>
                  <a:pt x="10195" y="23234"/>
                </a:lnTo>
                <a:lnTo>
                  <a:pt x="10710" y="22741"/>
                </a:lnTo>
                <a:lnTo>
                  <a:pt x="10889" y="22562"/>
                </a:lnTo>
                <a:lnTo>
                  <a:pt x="10912" y="22741"/>
                </a:lnTo>
                <a:lnTo>
                  <a:pt x="11024" y="22786"/>
                </a:lnTo>
                <a:lnTo>
                  <a:pt x="11068" y="23033"/>
                </a:lnTo>
                <a:lnTo>
                  <a:pt x="11517" y="22898"/>
                </a:lnTo>
                <a:lnTo>
                  <a:pt x="11629" y="22652"/>
                </a:lnTo>
                <a:lnTo>
                  <a:pt x="11629" y="22495"/>
                </a:lnTo>
                <a:lnTo>
                  <a:pt x="11763" y="22405"/>
                </a:lnTo>
                <a:lnTo>
                  <a:pt x="11942" y="22405"/>
                </a:lnTo>
                <a:lnTo>
                  <a:pt x="12166" y="22271"/>
                </a:lnTo>
                <a:lnTo>
                  <a:pt x="12234" y="21868"/>
                </a:lnTo>
                <a:lnTo>
                  <a:pt x="12861" y="21823"/>
                </a:lnTo>
                <a:lnTo>
                  <a:pt x="12950" y="22024"/>
                </a:lnTo>
                <a:lnTo>
                  <a:pt x="12906" y="22159"/>
                </a:lnTo>
                <a:lnTo>
                  <a:pt x="12950" y="22338"/>
                </a:lnTo>
                <a:lnTo>
                  <a:pt x="13421" y="22360"/>
                </a:lnTo>
                <a:lnTo>
                  <a:pt x="13600" y="22204"/>
                </a:lnTo>
                <a:lnTo>
                  <a:pt x="13533" y="22159"/>
                </a:lnTo>
                <a:lnTo>
                  <a:pt x="13645" y="22069"/>
                </a:lnTo>
                <a:lnTo>
                  <a:pt x="13578" y="21935"/>
                </a:lnTo>
                <a:lnTo>
                  <a:pt x="13847" y="21621"/>
                </a:lnTo>
                <a:lnTo>
                  <a:pt x="14205" y="21599"/>
                </a:lnTo>
                <a:lnTo>
                  <a:pt x="14564" y="20949"/>
                </a:lnTo>
                <a:lnTo>
                  <a:pt x="15124" y="20635"/>
                </a:lnTo>
                <a:lnTo>
                  <a:pt x="14989" y="19918"/>
                </a:lnTo>
                <a:lnTo>
                  <a:pt x="15213" y="19560"/>
                </a:lnTo>
                <a:lnTo>
                  <a:pt x="15258" y="19291"/>
                </a:lnTo>
                <a:lnTo>
                  <a:pt x="15348" y="19269"/>
                </a:lnTo>
                <a:lnTo>
                  <a:pt x="15594" y="19425"/>
                </a:lnTo>
                <a:lnTo>
                  <a:pt x="15930" y="19313"/>
                </a:lnTo>
                <a:lnTo>
                  <a:pt x="15975" y="18753"/>
                </a:lnTo>
                <a:lnTo>
                  <a:pt x="16468" y="18148"/>
                </a:lnTo>
                <a:lnTo>
                  <a:pt x="16692" y="18081"/>
                </a:lnTo>
                <a:lnTo>
                  <a:pt x="17185" y="17768"/>
                </a:lnTo>
                <a:lnTo>
                  <a:pt x="17185" y="17499"/>
                </a:lnTo>
                <a:lnTo>
                  <a:pt x="17521" y="16849"/>
                </a:lnTo>
                <a:lnTo>
                  <a:pt x="17969" y="16580"/>
                </a:lnTo>
                <a:lnTo>
                  <a:pt x="18193" y="16558"/>
                </a:lnTo>
                <a:lnTo>
                  <a:pt x="18552" y="15998"/>
                </a:lnTo>
                <a:lnTo>
                  <a:pt x="18798" y="15953"/>
                </a:lnTo>
                <a:lnTo>
                  <a:pt x="19112" y="15460"/>
                </a:lnTo>
                <a:lnTo>
                  <a:pt x="19627" y="15482"/>
                </a:lnTo>
                <a:lnTo>
                  <a:pt x="20098" y="14922"/>
                </a:lnTo>
                <a:lnTo>
                  <a:pt x="21016" y="14586"/>
                </a:lnTo>
                <a:lnTo>
                  <a:pt x="21464" y="14160"/>
                </a:lnTo>
                <a:lnTo>
                  <a:pt x="21979" y="14541"/>
                </a:lnTo>
                <a:lnTo>
                  <a:pt x="22674" y="14474"/>
                </a:lnTo>
                <a:lnTo>
                  <a:pt x="23055" y="14093"/>
                </a:lnTo>
                <a:lnTo>
                  <a:pt x="23503" y="14720"/>
                </a:lnTo>
                <a:lnTo>
                  <a:pt x="24265" y="14541"/>
                </a:lnTo>
                <a:lnTo>
                  <a:pt x="25027" y="15079"/>
                </a:lnTo>
                <a:lnTo>
                  <a:pt x="24914" y="15437"/>
                </a:lnTo>
                <a:lnTo>
                  <a:pt x="25228" y="15437"/>
                </a:lnTo>
                <a:lnTo>
                  <a:pt x="25631" y="15975"/>
                </a:lnTo>
                <a:lnTo>
                  <a:pt x="26080" y="15774"/>
                </a:lnTo>
                <a:lnTo>
                  <a:pt x="26192" y="16020"/>
                </a:lnTo>
                <a:lnTo>
                  <a:pt x="26617" y="15930"/>
                </a:lnTo>
                <a:lnTo>
                  <a:pt x="26707" y="15684"/>
                </a:lnTo>
                <a:lnTo>
                  <a:pt x="27043" y="15886"/>
                </a:lnTo>
                <a:lnTo>
                  <a:pt x="27334" y="15549"/>
                </a:lnTo>
                <a:lnTo>
                  <a:pt x="27693" y="15886"/>
                </a:lnTo>
                <a:lnTo>
                  <a:pt x="27805" y="15818"/>
                </a:lnTo>
                <a:lnTo>
                  <a:pt x="27782" y="15303"/>
                </a:lnTo>
                <a:lnTo>
                  <a:pt x="27648" y="15057"/>
                </a:lnTo>
                <a:lnTo>
                  <a:pt x="27334" y="15101"/>
                </a:lnTo>
                <a:lnTo>
                  <a:pt x="27155" y="14429"/>
                </a:lnTo>
                <a:lnTo>
                  <a:pt x="27401" y="13645"/>
                </a:lnTo>
                <a:lnTo>
                  <a:pt x="27962" y="13645"/>
                </a:lnTo>
                <a:lnTo>
                  <a:pt x="28432" y="12973"/>
                </a:lnTo>
                <a:lnTo>
                  <a:pt x="28253" y="12928"/>
                </a:lnTo>
                <a:lnTo>
                  <a:pt x="28006" y="12099"/>
                </a:lnTo>
                <a:lnTo>
                  <a:pt x="28499" y="12054"/>
                </a:lnTo>
                <a:lnTo>
                  <a:pt x="28723" y="11651"/>
                </a:lnTo>
                <a:lnTo>
                  <a:pt x="29149" y="11494"/>
                </a:lnTo>
                <a:lnTo>
                  <a:pt x="29351" y="11024"/>
                </a:lnTo>
                <a:lnTo>
                  <a:pt x="28880" y="10464"/>
                </a:lnTo>
                <a:lnTo>
                  <a:pt x="29082" y="10150"/>
                </a:lnTo>
                <a:lnTo>
                  <a:pt x="28970" y="9859"/>
                </a:lnTo>
                <a:lnTo>
                  <a:pt x="29373" y="9859"/>
                </a:lnTo>
                <a:lnTo>
                  <a:pt x="29642" y="9388"/>
                </a:lnTo>
                <a:lnTo>
                  <a:pt x="29328" y="9052"/>
                </a:lnTo>
                <a:lnTo>
                  <a:pt x="28813" y="9097"/>
                </a:lnTo>
                <a:lnTo>
                  <a:pt x="28589" y="9567"/>
                </a:lnTo>
                <a:lnTo>
                  <a:pt x="27962" y="9567"/>
                </a:lnTo>
                <a:lnTo>
                  <a:pt x="27334" y="9388"/>
                </a:lnTo>
                <a:lnTo>
                  <a:pt x="27401" y="8895"/>
                </a:lnTo>
                <a:lnTo>
                  <a:pt x="27177" y="8783"/>
                </a:lnTo>
                <a:lnTo>
                  <a:pt x="27289" y="8447"/>
                </a:lnTo>
                <a:lnTo>
                  <a:pt x="27110" y="8156"/>
                </a:lnTo>
                <a:lnTo>
                  <a:pt x="26505" y="8380"/>
                </a:lnTo>
                <a:lnTo>
                  <a:pt x="26236" y="8066"/>
                </a:lnTo>
                <a:lnTo>
                  <a:pt x="25721" y="8044"/>
                </a:lnTo>
                <a:lnTo>
                  <a:pt x="25139" y="8268"/>
                </a:lnTo>
                <a:lnTo>
                  <a:pt x="25139" y="8738"/>
                </a:lnTo>
                <a:lnTo>
                  <a:pt x="24735" y="9142"/>
                </a:lnTo>
                <a:lnTo>
                  <a:pt x="24422" y="9030"/>
                </a:lnTo>
                <a:lnTo>
                  <a:pt x="23929" y="8963"/>
                </a:lnTo>
                <a:lnTo>
                  <a:pt x="24220" y="8425"/>
                </a:lnTo>
                <a:lnTo>
                  <a:pt x="24018" y="8089"/>
                </a:lnTo>
                <a:lnTo>
                  <a:pt x="23615" y="8246"/>
                </a:lnTo>
                <a:lnTo>
                  <a:pt x="23705" y="8716"/>
                </a:lnTo>
                <a:lnTo>
                  <a:pt x="23212" y="9142"/>
                </a:lnTo>
                <a:lnTo>
                  <a:pt x="22920" y="8850"/>
                </a:lnTo>
                <a:lnTo>
                  <a:pt x="23010" y="8582"/>
                </a:lnTo>
                <a:lnTo>
                  <a:pt x="22988" y="8447"/>
                </a:lnTo>
                <a:lnTo>
                  <a:pt x="22450" y="8470"/>
                </a:lnTo>
                <a:lnTo>
                  <a:pt x="21979" y="7775"/>
                </a:lnTo>
                <a:lnTo>
                  <a:pt x="22136" y="7305"/>
                </a:lnTo>
                <a:lnTo>
                  <a:pt x="21935" y="6700"/>
                </a:lnTo>
                <a:lnTo>
                  <a:pt x="22271" y="6408"/>
                </a:lnTo>
                <a:lnTo>
                  <a:pt x="22248" y="5938"/>
                </a:lnTo>
                <a:lnTo>
                  <a:pt x="22316" y="5759"/>
                </a:lnTo>
                <a:lnTo>
                  <a:pt x="22204" y="5669"/>
                </a:lnTo>
                <a:lnTo>
                  <a:pt x="22114" y="5378"/>
                </a:lnTo>
                <a:lnTo>
                  <a:pt x="22204" y="5221"/>
                </a:lnTo>
                <a:lnTo>
                  <a:pt x="22136" y="5154"/>
                </a:lnTo>
                <a:lnTo>
                  <a:pt x="22002" y="5221"/>
                </a:lnTo>
                <a:lnTo>
                  <a:pt x="21845" y="5176"/>
                </a:lnTo>
                <a:cubicBezTo>
                  <a:pt x="21845" y="5176"/>
                  <a:pt x="22092" y="4930"/>
                  <a:pt x="22092" y="4930"/>
                </a:cubicBezTo>
                <a:lnTo>
                  <a:pt x="22226" y="4840"/>
                </a:lnTo>
                <a:lnTo>
                  <a:pt x="22271" y="4661"/>
                </a:lnTo>
                <a:lnTo>
                  <a:pt x="22204" y="4638"/>
                </a:lnTo>
                <a:lnTo>
                  <a:pt x="22204" y="4504"/>
                </a:lnTo>
                <a:lnTo>
                  <a:pt x="22719" y="4571"/>
                </a:lnTo>
                <a:lnTo>
                  <a:pt x="22831" y="4526"/>
                </a:lnTo>
                <a:lnTo>
                  <a:pt x="22988" y="4638"/>
                </a:lnTo>
                <a:lnTo>
                  <a:pt x="23122" y="4616"/>
                </a:lnTo>
                <a:lnTo>
                  <a:pt x="23122" y="4370"/>
                </a:lnTo>
                <a:lnTo>
                  <a:pt x="22696" y="3742"/>
                </a:lnTo>
                <a:lnTo>
                  <a:pt x="22248" y="3518"/>
                </a:lnTo>
                <a:lnTo>
                  <a:pt x="21800" y="3653"/>
                </a:lnTo>
                <a:lnTo>
                  <a:pt x="21576" y="2712"/>
                </a:lnTo>
                <a:lnTo>
                  <a:pt x="21285" y="2980"/>
                </a:lnTo>
                <a:lnTo>
                  <a:pt x="20926" y="2779"/>
                </a:lnTo>
                <a:lnTo>
                  <a:pt x="21128" y="2219"/>
                </a:lnTo>
                <a:lnTo>
                  <a:pt x="21509" y="2196"/>
                </a:lnTo>
                <a:lnTo>
                  <a:pt x="21711" y="2286"/>
                </a:lnTo>
                <a:lnTo>
                  <a:pt x="21800" y="2532"/>
                </a:lnTo>
                <a:lnTo>
                  <a:pt x="22316" y="2600"/>
                </a:lnTo>
                <a:lnTo>
                  <a:pt x="22562" y="2443"/>
                </a:lnTo>
                <a:lnTo>
                  <a:pt x="22584" y="2174"/>
                </a:lnTo>
                <a:lnTo>
                  <a:pt x="22338" y="2152"/>
                </a:lnTo>
                <a:lnTo>
                  <a:pt x="22226" y="1950"/>
                </a:lnTo>
                <a:lnTo>
                  <a:pt x="22316" y="1838"/>
                </a:lnTo>
                <a:lnTo>
                  <a:pt x="22271" y="1703"/>
                </a:lnTo>
                <a:lnTo>
                  <a:pt x="21890" y="1726"/>
                </a:lnTo>
                <a:lnTo>
                  <a:pt x="21643" y="1300"/>
                </a:lnTo>
                <a:lnTo>
                  <a:pt x="21755" y="1031"/>
                </a:lnTo>
                <a:lnTo>
                  <a:pt x="21621" y="830"/>
                </a:lnTo>
                <a:lnTo>
                  <a:pt x="21397" y="494"/>
                </a:lnTo>
                <a:lnTo>
                  <a:pt x="20702" y="494"/>
                </a:lnTo>
                <a:lnTo>
                  <a:pt x="20299" y="807"/>
                </a:lnTo>
                <a:lnTo>
                  <a:pt x="19582" y="807"/>
                </a:lnTo>
                <a:lnTo>
                  <a:pt x="18932" y="494"/>
                </a:lnTo>
                <a:lnTo>
                  <a:pt x="18462" y="1099"/>
                </a:lnTo>
                <a:lnTo>
                  <a:pt x="18081" y="1121"/>
                </a:lnTo>
                <a:lnTo>
                  <a:pt x="17924" y="1009"/>
                </a:lnTo>
                <a:lnTo>
                  <a:pt x="18059" y="1457"/>
                </a:lnTo>
                <a:lnTo>
                  <a:pt x="17991" y="1883"/>
                </a:lnTo>
                <a:lnTo>
                  <a:pt x="17185" y="1950"/>
                </a:lnTo>
                <a:lnTo>
                  <a:pt x="17006" y="2219"/>
                </a:lnTo>
                <a:lnTo>
                  <a:pt x="17342" y="2600"/>
                </a:lnTo>
                <a:lnTo>
                  <a:pt x="17790" y="2219"/>
                </a:lnTo>
                <a:lnTo>
                  <a:pt x="17924" y="2376"/>
                </a:lnTo>
                <a:lnTo>
                  <a:pt x="17723" y="2689"/>
                </a:lnTo>
                <a:lnTo>
                  <a:pt x="18036" y="2936"/>
                </a:lnTo>
                <a:lnTo>
                  <a:pt x="17924" y="3272"/>
                </a:lnTo>
                <a:lnTo>
                  <a:pt x="17297" y="3249"/>
                </a:lnTo>
                <a:lnTo>
                  <a:pt x="17185" y="3653"/>
                </a:lnTo>
                <a:lnTo>
                  <a:pt x="16826" y="3294"/>
                </a:lnTo>
                <a:lnTo>
                  <a:pt x="16468" y="3585"/>
                </a:lnTo>
                <a:lnTo>
                  <a:pt x="15953" y="3160"/>
                </a:lnTo>
                <a:lnTo>
                  <a:pt x="15930" y="2801"/>
                </a:lnTo>
                <a:lnTo>
                  <a:pt x="15706" y="2734"/>
                </a:lnTo>
                <a:lnTo>
                  <a:pt x="15661" y="2040"/>
                </a:lnTo>
                <a:lnTo>
                  <a:pt x="15101" y="2017"/>
                </a:lnTo>
                <a:lnTo>
                  <a:pt x="14810" y="1457"/>
                </a:lnTo>
                <a:lnTo>
                  <a:pt x="14519" y="1390"/>
                </a:lnTo>
                <a:lnTo>
                  <a:pt x="13600" y="1569"/>
                </a:lnTo>
                <a:lnTo>
                  <a:pt x="12995" y="1636"/>
                </a:lnTo>
                <a:lnTo>
                  <a:pt x="12614" y="1031"/>
                </a:lnTo>
                <a:lnTo>
                  <a:pt x="12480" y="1031"/>
                </a:lnTo>
                <a:lnTo>
                  <a:pt x="12301" y="1054"/>
                </a:lnTo>
                <a:lnTo>
                  <a:pt x="12256" y="942"/>
                </a:lnTo>
                <a:lnTo>
                  <a:pt x="12301" y="426"/>
                </a:lnTo>
                <a:lnTo>
                  <a:pt x="12256" y="45"/>
                </a:lnTo>
                <a:lnTo>
                  <a:pt x="11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09" name="Google Shape;442;p34">
            <a:extLst>
              <a:ext uri="{FF2B5EF4-FFF2-40B4-BE49-F238E27FC236}">
                <a16:creationId xmlns:a16="http://schemas.microsoft.com/office/drawing/2014/main" id="{FA13AC3A-60AF-D94E-5F99-9E7F01DC9A8C}"/>
              </a:ext>
            </a:extLst>
          </p:cNvPr>
          <p:cNvSpPr/>
          <p:nvPr/>
        </p:nvSpPr>
        <p:spPr>
          <a:xfrm>
            <a:off x="9065796" y="2083326"/>
            <a:ext cx="1271424" cy="1732028"/>
          </a:xfrm>
          <a:custGeom>
            <a:avLst/>
            <a:gdLst/>
            <a:ahLst/>
            <a:cxnLst/>
            <a:rect l="l" t="t" r="r" b="b"/>
            <a:pathLst>
              <a:path w="15931" h="22540" extrusionOk="0">
                <a:moveTo>
                  <a:pt x="7574" y="0"/>
                </a:moveTo>
                <a:lnTo>
                  <a:pt x="7170" y="90"/>
                </a:lnTo>
                <a:lnTo>
                  <a:pt x="7014" y="717"/>
                </a:lnTo>
                <a:lnTo>
                  <a:pt x="7215" y="1188"/>
                </a:lnTo>
                <a:lnTo>
                  <a:pt x="6655" y="1277"/>
                </a:lnTo>
                <a:lnTo>
                  <a:pt x="6543" y="1546"/>
                </a:lnTo>
                <a:lnTo>
                  <a:pt x="6319" y="1636"/>
                </a:lnTo>
                <a:lnTo>
                  <a:pt x="6073" y="1636"/>
                </a:lnTo>
                <a:lnTo>
                  <a:pt x="5983" y="1703"/>
                </a:lnTo>
                <a:lnTo>
                  <a:pt x="6028" y="2039"/>
                </a:lnTo>
                <a:lnTo>
                  <a:pt x="5445" y="2062"/>
                </a:lnTo>
                <a:lnTo>
                  <a:pt x="5244" y="2353"/>
                </a:lnTo>
                <a:lnTo>
                  <a:pt x="4796" y="2532"/>
                </a:lnTo>
                <a:lnTo>
                  <a:pt x="4616" y="3047"/>
                </a:lnTo>
                <a:lnTo>
                  <a:pt x="4796" y="3294"/>
                </a:lnTo>
                <a:lnTo>
                  <a:pt x="4258" y="3764"/>
                </a:lnTo>
                <a:lnTo>
                  <a:pt x="4549" y="4078"/>
                </a:lnTo>
                <a:lnTo>
                  <a:pt x="4056" y="4862"/>
                </a:lnTo>
                <a:lnTo>
                  <a:pt x="4034" y="5288"/>
                </a:lnTo>
                <a:lnTo>
                  <a:pt x="4235" y="5333"/>
                </a:lnTo>
                <a:lnTo>
                  <a:pt x="4191" y="5938"/>
                </a:lnTo>
                <a:lnTo>
                  <a:pt x="4303" y="6251"/>
                </a:lnTo>
                <a:lnTo>
                  <a:pt x="4415" y="6251"/>
                </a:lnTo>
                <a:lnTo>
                  <a:pt x="4549" y="6139"/>
                </a:lnTo>
                <a:lnTo>
                  <a:pt x="4639" y="6251"/>
                </a:lnTo>
                <a:lnTo>
                  <a:pt x="4594" y="6453"/>
                </a:lnTo>
                <a:lnTo>
                  <a:pt x="4661" y="6610"/>
                </a:lnTo>
                <a:lnTo>
                  <a:pt x="4347" y="6879"/>
                </a:lnTo>
                <a:lnTo>
                  <a:pt x="4146" y="7349"/>
                </a:lnTo>
                <a:lnTo>
                  <a:pt x="3787" y="7618"/>
                </a:lnTo>
                <a:lnTo>
                  <a:pt x="3496" y="7528"/>
                </a:lnTo>
                <a:lnTo>
                  <a:pt x="3250" y="7573"/>
                </a:lnTo>
                <a:lnTo>
                  <a:pt x="3003" y="7125"/>
                </a:lnTo>
                <a:lnTo>
                  <a:pt x="2510" y="7147"/>
                </a:lnTo>
                <a:lnTo>
                  <a:pt x="2219" y="7640"/>
                </a:lnTo>
                <a:lnTo>
                  <a:pt x="1838" y="7640"/>
                </a:lnTo>
                <a:lnTo>
                  <a:pt x="1928" y="7909"/>
                </a:lnTo>
                <a:lnTo>
                  <a:pt x="1726" y="8223"/>
                </a:lnTo>
                <a:lnTo>
                  <a:pt x="2197" y="8783"/>
                </a:lnTo>
                <a:lnTo>
                  <a:pt x="2017" y="9276"/>
                </a:lnTo>
                <a:lnTo>
                  <a:pt x="1569" y="9433"/>
                </a:lnTo>
                <a:lnTo>
                  <a:pt x="1368" y="9836"/>
                </a:lnTo>
                <a:lnTo>
                  <a:pt x="852" y="9881"/>
                </a:lnTo>
                <a:lnTo>
                  <a:pt x="1099" y="10710"/>
                </a:lnTo>
                <a:lnTo>
                  <a:pt x="1278" y="10732"/>
                </a:lnTo>
                <a:lnTo>
                  <a:pt x="808" y="11427"/>
                </a:lnTo>
                <a:lnTo>
                  <a:pt x="247" y="11427"/>
                </a:lnTo>
                <a:lnTo>
                  <a:pt x="1" y="12188"/>
                </a:lnTo>
                <a:lnTo>
                  <a:pt x="180" y="12883"/>
                </a:lnTo>
                <a:lnTo>
                  <a:pt x="494" y="12838"/>
                </a:lnTo>
                <a:lnTo>
                  <a:pt x="628" y="13062"/>
                </a:lnTo>
                <a:lnTo>
                  <a:pt x="1211" y="12973"/>
                </a:lnTo>
                <a:lnTo>
                  <a:pt x="1412" y="13264"/>
                </a:lnTo>
                <a:lnTo>
                  <a:pt x="1659" y="13197"/>
                </a:lnTo>
                <a:lnTo>
                  <a:pt x="2219" y="13555"/>
                </a:lnTo>
                <a:lnTo>
                  <a:pt x="2667" y="14182"/>
                </a:lnTo>
                <a:lnTo>
                  <a:pt x="3272" y="14519"/>
                </a:lnTo>
                <a:lnTo>
                  <a:pt x="3250" y="15123"/>
                </a:lnTo>
                <a:lnTo>
                  <a:pt x="3630" y="15661"/>
                </a:lnTo>
                <a:lnTo>
                  <a:pt x="3474" y="16087"/>
                </a:lnTo>
                <a:lnTo>
                  <a:pt x="3675" y="16557"/>
                </a:lnTo>
                <a:lnTo>
                  <a:pt x="3541" y="16826"/>
                </a:lnTo>
                <a:lnTo>
                  <a:pt x="3541" y="17117"/>
                </a:lnTo>
                <a:lnTo>
                  <a:pt x="3272" y="17386"/>
                </a:lnTo>
                <a:lnTo>
                  <a:pt x="2802" y="17185"/>
                </a:lnTo>
                <a:lnTo>
                  <a:pt x="2712" y="17476"/>
                </a:lnTo>
                <a:lnTo>
                  <a:pt x="2779" y="17924"/>
                </a:lnTo>
                <a:lnTo>
                  <a:pt x="2443" y="18103"/>
                </a:lnTo>
                <a:lnTo>
                  <a:pt x="2152" y="18574"/>
                </a:lnTo>
                <a:lnTo>
                  <a:pt x="2712" y="19089"/>
                </a:lnTo>
                <a:lnTo>
                  <a:pt x="2577" y="19380"/>
                </a:lnTo>
                <a:lnTo>
                  <a:pt x="2667" y="19403"/>
                </a:lnTo>
                <a:lnTo>
                  <a:pt x="2936" y="19335"/>
                </a:lnTo>
                <a:lnTo>
                  <a:pt x="3630" y="20164"/>
                </a:lnTo>
                <a:lnTo>
                  <a:pt x="3855" y="20008"/>
                </a:lnTo>
                <a:lnTo>
                  <a:pt x="4235" y="20232"/>
                </a:lnTo>
                <a:lnTo>
                  <a:pt x="4280" y="20501"/>
                </a:lnTo>
                <a:lnTo>
                  <a:pt x="4840" y="20545"/>
                </a:lnTo>
                <a:lnTo>
                  <a:pt x="5020" y="19963"/>
                </a:lnTo>
                <a:lnTo>
                  <a:pt x="5221" y="19963"/>
                </a:lnTo>
                <a:lnTo>
                  <a:pt x="5378" y="20545"/>
                </a:lnTo>
                <a:lnTo>
                  <a:pt x="5849" y="20769"/>
                </a:lnTo>
                <a:lnTo>
                  <a:pt x="6162" y="20725"/>
                </a:lnTo>
                <a:lnTo>
                  <a:pt x="6252" y="20949"/>
                </a:lnTo>
                <a:lnTo>
                  <a:pt x="6409" y="21173"/>
                </a:lnTo>
                <a:lnTo>
                  <a:pt x="5938" y="21442"/>
                </a:lnTo>
                <a:lnTo>
                  <a:pt x="6117" y="21531"/>
                </a:lnTo>
                <a:lnTo>
                  <a:pt x="6050" y="21800"/>
                </a:lnTo>
                <a:lnTo>
                  <a:pt x="6274" y="21867"/>
                </a:lnTo>
                <a:lnTo>
                  <a:pt x="6655" y="21576"/>
                </a:lnTo>
                <a:lnTo>
                  <a:pt x="7350" y="21800"/>
                </a:lnTo>
                <a:cubicBezTo>
                  <a:pt x="7350" y="21822"/>
                  <a:pt x="7170" y="22293"/>
                  <a:pt x="7170" y="22293"/>
                </a:cubicBezTo>
                <a:lnTo>
                  <a:pt x="7506" y="22539"/>
                </a:lnTo>
                <a:lnTo>
                  <a:pt x="7977" y="22293"/>
                </a:lnTo>
                <a:lnTo>
                  <a:pt x="7731" y="22024"/>
                </a:lnTo>
                <a:lnTo>
                  <a:pt x="7932" y="21464"/>
                </a:lnTo>
                <a:lnTo>
                  <a:pt x="8627" y="20971"/>
                </a:lnTo>
                <a:cubicBezTo>
                  <a:pt x="8627" y="20971"/>
                  <a:pt x="8826" y="20981"/>
                  <a:pt x="8959" y="20981"/>
                </a:cubicBezTo>
                <a:cubicBezTo>
                  <a:pt x="9025" y="20981"/>
                  <a:pt x="9075" y="20978"/>
                  <a:pt x="9075" y="20971"/>
                </a:cubicBezTo>
                <a:lnTo>
                  <a:pt x="9075" y="20837"/>
                </a:lnTo>
                <a:cubicBezTo>
                  <a:pt x="9075" y="20837"/>
                  <a:pt x="8918" y="20635"/>
                  <a:pt x="8918" y="20635"/>
                </a:cubicBezTo>
                <a:lnTo>
                  <a:pt x="9075" y="20501"/>
                </a:lnTo>
                <a:lnTo>
                  <a:pt x="9276" y="19716"/>
                </a:lnTo>
                <a:lnTo>
                  <a:pt x="9881" y="19716"/>
                </a:lnTo>
                <a:cubicBezTo>
                  <a:pt x="9881" y="19716"/>
                  <a:pt x="10329" y="19425"/>
                  <a:pt x="10329" y="19425"/>
                </a:cubicBezTo>
                <a:lnTo>
                  <a:pt x="10128" y="19156"/>
                </a:lnTo>
                <a:lnTo>
                  <a:pt x="10867" y="18529"/>
                </a:lnTo>
                <a:lnTo>
                  <a:pt x="10397" y="17969"/>
                </a:lnTo>
                <a:lnTo>
                  <a:pt x="10688" y="17498"/>
                </a:lnTo>
                <a:lnTo>
                  <a:pt x="10665" y="16938"/>
                </a:lnTo>
                <a:lnTo>
                  <a:pt x="10150" y="16826"/>
                </a:lnTo>
                <a:lnTo>
                  <a:pt x="10285" y="16244"/>
                </a:lnTo>
                <a:lnTo>
                  <a:pt x="10621" y="16557"/>
                </a:lnTo>
                <a:lnTo>
                  <a:pt x="10934" y="16176"/>
                </a:lnTo>
                <a:lnTo>
                  <a:pt x="11002" y="15728"/>
                </a:lnTo>
                <a:lnTo>
                  <a:pt x="11450" y="15191"/>
                </a:lnTo>
                <a:lnTo>
                  <a:pt x="11494" y="15773"/>
                </a:lnTo>
                <a:lnTo>
                  <a:pt x="12413" y="15997"/>
                </a:lnTo>
                <a:lnTo>
                  <a:pt x="12503" y="16199"/>
                </a:lnTo>
                <a:lnTo>
                  <a:pt x="12816" y="15930"/>
                </a:lnTo>
                <a:lnTo>
                  <a:pt x="13130" y="15930"/>
                </a:lnTo>
                <a:lnTo>
                  <a:pt x="13264" y="15684"/>
                </a:lnTo>
                <a:lnTo>
                  <a:pt x="13713" y="15437"/>
                </a:lnTo>
                <a:lnTo>
                  <a:pt x="13780" y="14944"/>
                </a:lnTo>
                <a:lnTo>
                  <a:pt x="13533" y="14631"/>
                </a:lnTo>
                <a:lnTo>
                  <a:pt x="13914" y="14070"/>
                </a:lnTo>
                <a:lnTo>
                  <a:pt x="13713" y="13645"/>
                </a:lnTo>
                <a:lnTo>
                  <a:pt x="13332" y="13331"/>
                </a:lnTo>
                <a:lnTo>
                  <a:pt x="13421" y="12950"/>
                </a:lnTo>
                <a:lnTo>
                  <a:pt x="13847" y="12681"/>
                </a:lnTo>
                <a:lnTo>
                  <a:pt x="13869" y="12300"/>
                </a:lnTo>
                <a:lnTo>
                  <a:pt x="14340" y="11785"/>
                </a:lnTo>
                <a:lnTo>
                  <a:pt x="13914" y="11046"/>
                </a:lnTo>
                <a:lnTo>
                  <a:pt x="14071" y="10441"/>
                </a:lnTo>
                <a:lnTo>
                  <a:pt x="13914" y="10082"/>
                </a:lnTo>
                <a:lnTo>
                  <a:pt x="14340" y="9836"/>
                </a:lnTo>
                <a:lnTo>
                  <a:pt x="14385" y="9545"/>
                </a:lnTo>
                <a:lnTo>
                  <a:pt x="14474" y="9410"/>
                </a:lnTo>
                <a:lnTo>
                  <a:pt x="14340" y="9388"/>
                </a:lnTo>
                <a:lnTo>
                  <a:pt x="14205" y="9522"/>
                </a:lnTo>
                <a:lnTo>
                  <a:pt x="14049" y="9522"/>
                </a:lnTo>
                <a:lnTo>
                  <a:pt x="13713" y="8895"/>
                </a:lnTo>
                <a:lnTo>
                  <a:pt x="14273" y="8245"/>
                </a:lnTo>
                <a:lnTo>
                  <a:pt x="14564" y="8290"/>
                </a:lnTo>
                <a:lnTo>
                  <a:pt x="14609" y="8133"/>
                </a:lnTo>
                <a:lnTo>
                  <a:pt x="14519" y="8044"/>
                </a:lnTo>
                <a:lnTo>
                  <a:pt x="14654" y="7909"/>
                </a:lnTo>
                <a:lnTo>
                  <a:pt x="15258" y="7371"/>
                </a:lnTo>
                <a:lnTo>
                  <a:pt x="15191" y="6677"/>
                </a:lnTo>
                <a:lnTo>
                  <a:pt x="15662" y="6341"/>
                </a:lnTo>
                <a:lnTo>
                  <a:pt x="15751" y="5019"/>
                </a:lnTo>
                <a:lnTo>
                  <a:pt x="15931" y="4280"/>
                </a:lnTo>
                <a:lnTo>
                  <a:pt x="15886" y="3540"/>
                </a:lnTo>
                <a:lnTo>
                  <a:pt x="15527" y="2958"/>
                </a:lnTo>
                <a:lnTo>
                  <a:pt x="15931" y="2398"/>
                </a:lnTo>
                <a:lnTo>
                  <a:pt x="15908" y="1905"/>
                </a:lnTo>
                <a:lnTo>
                  <a:pt x="15662" y="2017"/>
                </a:lnTo>
                <a:lnTo>
                  <a:pt x="15572" y="2017"/>
                </a:lnTo>
                <a:lnTo>
                  <a:pt x="15393" y="1300"/>
                </a:lnTo>
                <a:lnTo>
                  <a:pt x="14407" y="1300"/>
                </a:lnTo>
                <a:lnTo>
                  <a:pt x="14026" y="1434"/>
                </a:lnTo>
                <a:lnTo>
                  <a:pt x="13757" y="1098"/>
                </a:lnTo>
                <a:lnTo>
                  <a:pt x="13421" y="1457"/>
                </a:lnTo>
                <a:lnTo>
                  <a:pt x="12816" y="1053"/>
                </a:lnTo>
                <a:cubicBezTo>
                  <a:pt x="12816" y="1053"/>
                  <a:pt x="12077" y="1300"/>
                  <a:pt x="12055" y="1300"/>
                </a:cubicBezTo>
                <a:cubicBezTo>
                  <a:pt x="12032" y="1300"/>
                  <a:pt x="11651" y="1591"/>
                  <a:pt x="11651" y="1591"/>
                </a:cubicBezTo>
                <a:lnTo>
                  <a:pt x="11293" y="1188"/>
                </a:lnTo>
                <a:lnTo>
                  <a:pt x="11002" y="1165"/>
                </a:lnTo>
                <a:lnTo>
                  <a:pt x="11069" y="1053"/>
                </a:lnTo>
                <a:lnTo>
                  <a:pt x="10912" y="852"/>
                </a:lnTo>
                <a:lnTo>
                  <a:pt x="10509" y="852"/>
                </a:lnTo>
                <a:lnTo>
                  <a:pt x="9859" y="404"/>
                </a:lnTo>
                <a:lnTo>
                  <a:pt x="9433" y="807"/>
                </a:lnTo>
                <a:lnTo>
                  <a:pt x="8985" y="583"/>
                </a:lnTo>
                <a:lnTo>
                  <a:pt x="8627" y="919"/>
                </a:lnTo>
                <a:lnTo>
                  <a:pt x="8335" y="740"/>
                </a:lnTo>
                <a:lnTo>
                  <a:pt x="8291" y="404"/>
                </a:lnTo>
                <a:lnTo>
                  <a:pt x="7977" y="426"/>
                </a:lnTo>
                <a:lnTo>
                  <a:pt x="7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10" name="Google Shape;454;p34">
            <a:extLst>
              <a:ext uri="{FF2B5EF4-FFF2-40B4-BE49-F238E27FC236}">
                <a16:creationId xmlns:a16="http://schemas.microsoft.com/office/drawing/2014/main" id="{53DCC81A-05E6-EBFB-0A58-2033A7EA67D2}"/>
              </a:ext>
            </a:extLst>
          </p:cNvPr>
          <p:cNvSpPr/>
          <p:nvPr/>
        </p:nvSpPr>
        <p:spPr>
          <a:xfrm>
            <a:off x="7586292" y="3003138"/>
            <a:ext cx="2075970" cy="1868039"/>
          </a:xfrm>
          <a:custGeom>
            <a:avLst/>
            <a:gdLst/>
            <a:ahLst/>
            <a:cxnLst/>
            <a:rect l="l" t="t" r="r" b="b"/>
            <a:pathLst>
              <a:path w="26012" h="24310" extrusionOk="0">
                <a:moveTo>
                  <a:pt x="14317" y="1"/>
                </a:moveTo>
                <a:lnTo>
                  <a:pt x="13936" y="382"/>
                </a:lnTo>
                <a:lnTo>
                  <a:pt x="13241" y="449"/>
                </a:lnTo>
                <a:lnTo>
                  <a:pt x="12726" y="68"/>
                </a:lnTo>
                <a:lnTo>
                  <a:pt x="12278" y="516"/>
                </a:lnTo>
                <a:lnTo>
                  <a:pt x="11359" y="830"/>
                </a:lnTo>
                <a:lnTo>
                  <a:pt x="10889" y="1390"/>
                </a:lnTo>
                <a:lnTo>
                  <a:pt x="11113" y="1771"/>
                </a:lnTo>
                <a:lnTo>
                  <a:pt x="11359" y="1704"/>
                </a:lnTo>
                <a:lnTo>
                  <a:pt x="11359" y="1704"/>
                </a:lnTo>
                <a:cubicBezTo>
                  <a:pt x="11359" y="1704"/>
                  <a:pt x="11337" y="2062"/>
                  <a:pt x="11337" y="2107"/>
                </a:cubicBezTo>
                <a:cubicBezTo>
                  <a:pt x="11337" y="2129"/>
                  <a:pt x="11561" y="2331"/>
                  <a:pt x="11561" y="2331"/>
                </a:cubicBezTo>
                <a:lnTo>
                  <a:pt x="11404" y="2913"/>
                </a:lnTo>
                <a:lnTo>
                  <a:pt x="11225" y="3115"/>
                </a:lnTo>
                <a:lnTo>
                  <a:pt x="11225" y="3518"/>
                </a:lnTo>
                <a:lnTo>
                  <a:pt x="11068" y="3653"/>
                </a:lnTo>
                <a:lnTo>
                  <a:pt x="11090" y="4034"/>
                </a:lnTo>
                <a:lnTo>
                  <a:pt x="11269" y="4101"/>
                </a:lnTo>
                <a:lnTo>
                  <a:pt x="11359" y="4482"/>
                </a:lnTo>
                <a:lnTo>
                  <a:pt x="11897" y="5064"/>
                </a:lnTo>
                <a:lnTo>
                  <a:pt x="11897" y="5445"/>
                </a:lnTo>
                <a:lnTo>
                  <a:pt x="12300" y="5916"/>
                </a:lnTo>
                <a:lnTo>
                  <a:pt x="12345" y="5848"/>
                </a:lnTo>
                <a:lnTo>
                  <a:pt x="12547" y="5848"/>
                </a:lnTo>
                <a:lnTo>
                  <a:pt x="12614" y="6207"/>
                </a:lnTo>
                <a:lnTo>
                  <a:pt x="13174" y="6924"/>
                </a:lnTo>
                <a:lnTo>
                  <a:pt x="13084" y="7372"/>
                </a:lnTo>
                <a:lnTo>
                  <a:pt x="12636" y="7663"/>
                </a:lnTo>
                <a:lnTo>
                  <a:pt x="12748" y="8044"/>
                </a:lnTo>
                <a:lnTo>
                  <a:pt x="13174" y="7753"/>
                </a:lnTo>
                <a:lnTo>
                  <a:pt x="13420" y="7977"/>
                </a:lnTo>
                <a:lnTo>
                  <a:pt x="13308" y="8716"/>
                </a:lnTo>
                <a:lnTo>
                  <a:pt x="13644" y="9142"/>
                </a:lnTo>
                <a:lnTo>
                  <a:pt x="13241" y="9433"/>
                </a:lnTo>
                <a:lnTo>
                  <a:pt x="12838" y="9142"/>
                </a:lnTo>
                <a:lnTo>
                  <a:pt x="12435" y="9478"/>
                </a:lnTo>
                <a:lnTo>
                  <a:pt x="12009" y="9523"/>
                </a:lnTo>
                <a:lnTo>
                  <a:pt x="11897" y="9993"/>
                </a:lnTo>
                <a:lnTo>
                  <a:pt x="11314" y="10060"/>
                </a:lnTo>
                <a:lnTo>
                  <a:pt x="10575" y="9971"/>
                </a:lnTo>
                <a:lnTo>
                  <a:pt x="9948" y="10128"/>
                </a:lnTo>
                <a:lnTo>
                  <a:pt x="9253" y="10710"/>
                </a:lnTo>
                <a:lnTo>
                  <a:pt x="8872" y="10352"/>
                </a:lnTo>
                <a:lnTo>
                  <a:pt x="9298" y="10060"/>
                </a:lnTo>
                <a:lnTo>
                  <a:pt x="9746" y="10060"/>
                </a:lnTo>
                <a:lnTo>
                  <a:pt x="9791" y="9747"/>
                </a:lnTo>
                <a:lnTo>
                  <a:pt x="10082" y="9680"/>
                </a:lnTo>
                <a:lnTo>
                  <a:pt x="10463" y="9030"/>
                </a:lnTo>
                <a:lnTo>
                  <a:pt x="9948" y="8627"/>
                </a:lnTo>
                <a:lnTo>
                  <a:pt x="9432" y="8582"/>
                </a:lnTo>
                <a:lnTo>
                  <a:pt x="9253" y="8290"/>
                </a:lnTo>
                <a:lnTo>
                  <a:pt x="8088" y="8290"/>
                </a:lnTo>
                <a:lnTo>
                  <a:pt x="7685" y="7910"/>
                </a:lnTo>
                <a:lnTo>
                  <a:pt x="7259" y="7999"/>
                </a:lnTo>
                <a:lnTo>
                  <a:pt x="7035" y="7708"/>
                </a:lnTo>
                <a:lnTo>
                  <a:pt x="6565" y="8044"/>
                </a:lnTo>
                <a:lnTo>
                  <a:pt x="6565" y="8246"/>
                </a:lnTo>
                <a:lnTo>
                  <a:pt x="6296" y="8156"/>
                </a:lnTo>
                <a:lnTo>
                  <a:pt x="6206" y="7977"/>
                </a:lnTo>
                <a:lnTo>
                  <a:pt x="6094" y="7596"/>
                </a:lnTo>
                <a:lnTo>
                  <a:pt x="5668" y="8089"/>
                </a:lnTo>
                <a:lnTo>
                  <a:pt x="5287" y="8066"/>
                </a:lnTo>
                <a:lnTo>
                  <a:pt x="5131" y="8425"/>
                </a:lnTo>
                <a:lnTo>
                  <a:pt x="4996" y="8290"/>
                </a:lnTo>
                <a:lnTo>
                  <a:pt x="4234" y="8290"/>
                </a:lnTo>
                <a:lnTo>
                  <a:pt x="4167" y="8089"/>
                </a:lnTo>
                <a:lnTo>
                  <a:pt x="4234" y="7977"/>
                </a:lnTo>
                <a:lnTo>
                  <a:pt x="4145" y="7753"/>
                </a:lnTo>
                <a:lnTo>
                  <a:pt x="3495" y="7798"/>
                </a:lnTo>
                <a:lnTo>
                  <a:pt x="3450" y="8178"/>
                </a:lnTo>
                <a:lnTo>
                  <a:pt x="3204" y="8313"/>
                </a:lnTo>
                <a:lnTo>
                  <a:pt x="3047" y="8313"/>
                </a:lnTo>
                <a:lnTo>
                  <a:pt x="2890" y="8402"/>
                </a:lnTo>
                <a:lnTo>
                  <a:pt x="2890" y="8582"/>
                </a:lnTo>
                <a:lnTo>
                  <a:pt x="2801" y="8806"/>
                </a:lnTo>
                <a:lnTo>
                  <a:pt x="2330" y="8940"/>
                </a:lnTo>
                <a:lnTo>
                  <a:pt x="2308" y="8694"/>
                </a:lnTo>
                <a:lnTo>
                  <a:pt x="2196" y="8649"/>
                </a:lnTo>
                <a:lnTo>
                  <a:pt x="2173" y="8470"/>
                </a:lnTo>
                <a:lnTo>
                  <a:pt x="1972" y="8649"/>
                </a:lnTo>
                <a:lnTo>
                  <a:pt x="1479" y="9142"/>
                </a:lnTo>
                <a:lnTo>
                  <a:pt x="1120" y="8828"/>
                </a:lnTo>
                <a:lnTo>
                  <a:pt x="762" y="9097"/>
                </a:lnTo>
                <a:lnTo>
                  <a:pt x="448" y="8873"/>
                </a:lnTo>
                <a:lnTo>
                  <a:pt x="157" y="9030"/>
                </a:lnTo>
                <a:lnTo>
                  <a:pt x="269" y="9971"/>
                </a:lnTo>
                <a:lnTo>
                  <a:pt x="0" y="10419"/>
                </a:lnTo>
                <a:lnTo>
                  <a:pt x="650" y="10733"/>
                </a:lnTo>
                <a:lnTo>
                  <a:pt x="403" y="11181"/>
                </a:lnTo>
                <a:lnTo>
                  <a:pt x="851" y="11427"/>
                </a:lnTo>
                <a:lnTo>
                  <a:pt x="1210" y="11136"/>
                </a:lnTo>
                <a:lnTo>
                  <a:pt x="1434" y="11360"/>
                </a:lnTo>
                <a:lnTo>
                  <a:pt x="1344" y="11696"/>
                </a:lnTo>
                <a:lnTo>
                  <a:pt x="1568" y="11875"/>
                </a:lnTo>
                <a:lnTo>
                  <a:pt x="1165" y="12906"/>
                </a:lnTo>
                <a:lnTo>
                  <a:pt x="1927" y="13712"/>
                </a:lnTo>
                <a:lnTo>
                  <a:pt x="2957" y="14474"/>
                </a:lnTo>
                <a:lnTo>
                  <a:pt x="3898" y="13869"/>
                </a:lnTo>
                <a:lnTo>
                  <a:pt x="4167" y="13869"/>
                </a:lnTo>
                <a:lnTo>
                  <a:pt x="4234" y="14228"/>
                </a:lnTo>
                <a:lnTo>
                  <a:pt x="3809" y="14967"/>
                </a:lnTo>
                <a:lnTo>
                  <a:pt x="3943" y="15527"/>
                </a:lnTo>
                <a:lnTo>
                  <a:pt x="4436" y="15863"/>
                </a:lnTo>
                <a:lnTo>
                  <a:pt x="4190" y="16020"/>
                </a:lnTo>
                <a:lnTo>
                  <a:pt x="3921" y="15751"/>
                </a:lnTo>
                <a:lnTo>
                  <a:pt x="3540" y="15662"/>
                </a:lnTo>
                <a:lnTo>
                  <a:pt x="3069" y="16334"/>
                </a:lnTo>
                <a:lnTo>
                  <a:pt x="3226" y="16737"/>
                </a:lnTo>
                <a:lnTo>
                  <a:pt x="3069" y="16939"/>
                </a:lnTo>
                <a:lnTo>
                  <a:pt x="2554" y="16804"/>
                </a:lnTo>
                <a:lnTo>
                  <a:pt x="2644" y="17364"/>
                </a:lnTo>
                <a:lnTo>
                  <a:pt x="3181" y="17476"/>
                </a:lnTo>
                <a:lnTo>
                  <a:pt x="3204" y="18036"/>
                </a:lnTo>
                <a:lnTo>
                  <a:pt x="2689" y="17969"/>
                </a:lnTo>
                <a:lnTo>
                  <a:pt x="2375" y="19000"/>
                </a:lnTo>
                <a:lnTo>
                  <a:pt x="2106" y="19089"/>
                </a:lnTo>
                <a:lnTo>
                  <a:pt x="2308" y="19426"/>
                </a:lnTo>
                <a:lnTo>
                  <a:pt x="2868" y="19358"/>
                </a:lnTo>
                <a:lnTo>
                  <a:pt x="3047" y="19560"/>
                </a:lnTo>
                <a:lnTo>
                  <a:pt x="3137" y="20165"/>
                </a:lnTo>
                <a:lnTo>
                  <a:pt x="4010" y="20277"/>
                </a:lnTo>
                <a:lnTo>
                  <a:pt x="3988" y="20523"/>
                </a:lnTo>
                <a:lnTo>
                  <a:pt x="3988" y="20523"/>
                </a:lnTo>
                <a:lnTo>
                  <a:pt x="4145" y="20456"/>
                </a:lnTo>
                <a:lnTo>
                  <a:pt x="4459" y="20613"/>
                </a:lnTo>
                <a:lnTo>
                  <a:pt x="4526" y="21016"/>
                </a:lnTo>
                <a:lnTo>
                  <a:pt x="4705" y="20904"/>
                </a:lnTo>
                <a:lnTo>
                  <a:pt x="4996" y="20971"/>
                </a:lnTo>
                <a:lnTo>
                  <a:pt x="5310" y="21576"/>
                </a:lnTo>
                <a:lnTo>
                  <a:pt x="5489" y="21532"/>
                </a:lnTo>
                <a:lnTo>
                  <a:pt x="5736" y="21576"/>
                </a:lnTo>
                <a:lnTo>
                  <a:pt x="6161" y="21957"/>
                </a:lnTo>
                <a:lnTo>
                  <a:pt x="6475" y="21644"/>
                </a:lnTo>
                <a:lnTo>
                  <a:pt x="7864" y="21711"/>
                </a:lnTo>
                <a:lnTo>
                  <a:pt x="8357" y="21980"/>
                </a:lnTo>
                <a:lnTo>
                  <a:pt x="8581" y="21890"/>
                </a:lnTo>
                <a:lnTo>
                  <a:pt x="8962" y="21935"/>
                </a:lnTo>
                <a:lnTo>
                  <a:pt x="9051" y="21487"/>
                </a:lnTo>
                <a:lnTo>
                  <a:pt x="9656" y="21375"/>
                </a:lnTo>
                <a:lnTo>
                  <a:pt x="10485" y="21711"/>
                </a:lnTo>
                <a:lnTo>
                  <a:pt x="10575" y="21151"/>
                </a:lnTo>
                <a:lnTo>
                  <a:pt x="10687" y="21308"/>
                </a:lnTo>
                <a:lnTo>
                  <a:pt x="10732" y="21195"/>
                </a:lnTo>
                <a:lnTo>
                  <a:pt x="11001" y="21644"/>
                </a:lnTo>
                <a:lnTo>
                  <a:pt x="11740" y="21464"/>
                </a:lnTo>
                <a:lnTo>
                  <a:pt x="11785" y="20994"/>
                </a:lnTo>
                <a:lnTo>
                  <a:pt x="12166" y="21016"/>
                </a:lnTo>
                <a:lnTo>
                  <a:pt x="12345" y="21240"/>
                </a:lnTo>
                <a:lnTo>
                  <a:pt x="12524" y="21151"/>
                </a:lnTo>
                <a:lnTo>
                  <a:pt x="12927" y="21151"/>
                </a:lnTo>
                <a:lnTo>
                  <a:pt x="13174" y="21397"/>
                </a:lnTo>
                <a:lnTo>
                  <a:pt x="13488" y="20994"/>
                </a:lnTo>
                <a:lnTo>
                  <a:pt x="13600" y="21039"/>
                </a:lnTo>
                <a:lnTo>
                  <a:pt x="13913" y="21464"/>
                </a:lnTo>
                <a:lnTo>
                  <a:pt x="14249" y="20994"/>
                </a:lnTo>
                <a:lnTo>
                  <a:pt x="14697" y="21195"/>
                </a:lnTo>
                <a:lnTo>
                  <a:pt x="15347" y="20546"/>
                </a:lnTo>
                <a:lnTo>
                  <a:pt x="15616" y="20927"/>
                </a:lnTo>
                <a:lnTo>
                  <a:pt x="16176" y="20591"/>
                </a:lnTo>
                <a:lnTo>
                  <a:pt x="16467" y="20859"/>
                </a:lnTo>
                <a:lnTo>
                  <a:pt x="16445" y="21532"/>
                </a:lnTo>
                <a:lnTo>
                  <a:pt x="16938" y="21509"/>
                </a:lnTo>
                <a:lnTo>
                  <a:pt x="16938" y="22316"/>
                </a:lnTo>
                <a:lnTo>
                  <a:pt x="17296" y="22316"/>
                </a:lnTo>
                <a:lnTo>
                  <a:pt x="17408" y="22517"/>
                </a:lnTo>
                <a:lnTo>
                  <a:pt x="17162" y="22741"/>
                </a:lnTo>
                <a:lnTo>
                  <a:pt x="17207" y="23033"/>
                </a:lnTo>
                <a:lnTo>
                  <a:pt x="16579" y="23705"/>
                </a:lnTo>
                <a:lnTo>
                  <a:pt x="16647" y="23996"/>
                </a:lnTo>
                <a:lnTo>
                  <a:pt x="16960" y="23974"/>
                </a:lnTo>
                <a:lnTo>
                  <a:pt x="17296" y="24310"/>
                </a:lnTo>
                <a:lnTo>
                  <a:pt x="17767" y="24287"/>
                </a:lnTo>
                <a:lnTo>
                  <a:pt x="17767" y="24086"/>
                </a:lnTo>
                <a:lnTo>
                  <a:pt x="18506" y="23526"/>
                </a:lnTo>
                <a:lnTo>
                  <a:pt x="18439" y="23055"/>
                </a:lnTo>
                <a:cubicBezTo>
                  <a:pt x="18439" y="23055"/>
                  <a:pt x="18887" y="22786"/>
                  <a:pt x="18887" y="22764"/>
                </a:cubicBezTo>
                <a:cubicBezTo>
                  <a:pt x="18932" y="22753"/>
                  <a:pt x="18977" y="22747"/>
                  <a:pt x="19024" y="22747"/>
                </a:cubicBezTo>
                <a:cubicBezTo>
                  <a:pt x="19072" y="22747"/>
                  <a:pt x="19122" y="22753"/>
                  <a:pt x="19178" y="22764"/>
                </a:cubicBezTo>
                <a:lnTo>
                  <a:pt x="19380" y="22204"/>
                </a:lnTo>
                <a:lnTo>
                  <a:pt x="19716" y="22405"/>
                </a:lnTo>
                <a:lnTo>
                  <a:pt x="20276" y="22361"/>
                </a:lnTo>
                <a:lnTo>
                  <a:pt x="20859" y="21711"/>
                </a:lnTo>
                <a:lnTo>
                  <a:pt x="21531" y="21599"/>
                </a:lnTo>
                <a:lnTo>
                  <a:pt x="21576" y="22069"/>
                </a:lnTo>
                <a:lnTo>
                  <a:pt x="21732" y="22181"/>
                </a:lnTo>
                <a:lnTo>
                  <a:pt x="22180" y="22159"/>
                </a:lnTo>
                <a:cubicBezTo>
                  <a:pt x="22180" y="22159"/>
                  <a:pt x="22472" y="21621"/>
                  <a:pt x="22472" y="21621"/>
                </a:cubicBezTo>
                <a:lnTo>
                  <a:pt x="22830" y="21599"/>
                </a:lnTo>
                <a:lnTo>
                  <a:pt x="22718" y="20187"/>
                </a:lnTo>
                <a:lnTo>
                  <a:pt x="23032" y="19851"/>
                </a:lnTo>
                <a:lnTo>
                  <a:pt x="23009" y="19426"/>
                </a:lnTo>
                <a:lnTo>
                  <a:pt x="23323" y="19157"/>
                </a:lnTo>
                <a:lnTo>
                  <a:pt x="23614" y="19560"/>
                </a:lnTo>
                <a:lnTo>
                  <a:pt x="23950" y="18888"/>
                </a:lnTo>
                <a:lnTo>
                  <a:pt x="24511" y="18798"/>
                </a:lnTo>
                <a:lnTo>
                  <a:pt x="24802" y="19000"/>
                </a:lnTo>
                <a:lnTo>
                  <a:pt x="24735" y="19246"/>
                </a:lnTo>
                <a:lnTo>
                  <a:pt x="24847" y="19358"/>
                </a:lnTo>
                <a:lnTo>
                  <a:pt x="25115" y="19246"/>
                </a:lnTo>
                <a:lnTo>
                  <a:pt x="25474" y="19694"/>
                </a:lnTo>
                <a:lnTo>
                  <a:pt x="25877" y="19515"/>
                </a:lnTo>
                <a:lnTo>
                  <a:pt x="26012" y="19112"/>
                </a:lnTo>
                <a:lnTo>
                  <a:pt x="25765" y="18686"/>
                </a:lnTo>
                <a:lnTo>
                  <a:pt x="25877" y="18260"/>
                </a:lnTo>
                <a:lnTo>
                  <a:pt x="25676" y="17364"/>
                </a:lnTo>
                <a:lnTo>
                  <a:pt x="25362" y="17499"/>
                </a:lnTo>
                <a:lnTo>
                  <a:pt x="24802" y="17499"/>
                </a:lnTo>
                <a:lnTo>
                  <a:pt x="23816" y="16759"/>
                </a:lnTo>
                <a:lnTo>
                  <a:pt x="23906" y="16177"/>
                </a:lnTo>
                <a:lnTo>
                  <a:pt x="24399" y="15617"/>
                </a:lnTo>
                <a:lnTo>
                  <a:pt x="24443" y="14765"/>
                </a:lnTo>
                <a:lnTo>
                  <a:pt x="24219" y="14564"/>
                </a:lnTo>
                <a:lnTo>
                  <a:pt x="23346" y="14474"/>
                </a:lnTo>
                <a:lnTo>
                  <a:pt x="22337" y="13712"/>
                </a:lnTo>
                <a:lnTo>
                  <a:pt x="22472" y="12906"/>
                </a:lnTo>
                <a:lnTo>
                  <a:pt x="23166" y="11920"/>
                </a:lnTo>
                <a:lnTo>
                  <a:pt x="23458" y="12144"/>
                </a:lnTo>
                <a:lnTo>
                  <a:pt x="23749" y="11965"/>
                </a:lnTo>
                <a:lnTo>
                  <a:pt x="23637" y="11494"/>
                </a:lnTo>
                <a:lnTo>
                  <a:pt x="24130" y="10957"/>
                </a:lnTo>
                <a:lnTo>
                  <a:pt x="24085" y="10060"/>
                </a:lnTo>
                <a:lnTo>
                  <a:pt x="24354" y="9904"/>
                </a:lnTo>
                <a:lnTo>
                  <a:pt x="24421" y="9747"/>
                </a:lnTo>
                <a:lnTo>
                  <a:pt x="24264" y="9612"/>
                </a:lnTo>
                <a:lnTo>
                  <a:pt x="23794" y="9680"/>
                </a:lnTo>
                <a:lnTo>
                  <a:pt x="23614" y="9523"/>
                </a:lnTo>
                <a:lnTo>
                  <a:pt x="23144" y="9568"/>
                </a:lnTo>
                <a:cubicBezTo>
                  <a:pt x="23009" y="9411"/>
                  <a:pt x="22875" y="9254"/>
                  <a:pt x="22763" y="9075"/>
                </a:cubicBezTo>
                <a:cubicBezTo>
                  <a:pt x="22763" y="9030"/>
                  <a:pt x="22673" y="8671"/>
                  <a:pt x="22673" y="8671"/>
                </a:cubicBezTo>
                <a:lnTo>
                  <a:pt x="22673" y="8627"/>
                </a:lnTo>
                <a:lnTo>
                  <a:pt x="22651" y="8335"/>
                </a:lnTo>
                <a:lnTo>
                  <a:pt x="22270" y="8134"/>
                </a:lnTo>
                <a:lnTo>
                  <a:pt x="22046" y="8268"/>
                </a:lnTo>
                <a:lnTo>
                  <a:pt x="21352" y="7461"/>
                </a:lnTo>
                <a:lnTo>
                  <a:pt x="21060" y="7529"/>
                </a:lnTo>
                <a:lnTo>
                  <a:pt x="20993" y="7506"/>
                </a:lnTo>
                <a:lnTo>
                  <a:pt x="21127" y="7215"/>
                </a:lnTo>
                <a:lnTo>
                  <a:pt x="20567" y="6700"/>
                </a:lnTo>
                <a:lnTo>
                  <a:pt x="20859" y="6229"/>
                </a:lnTo>
                <a:lnTo>
                  <a:pt x="21172" y="6050"/>
                </a:lnTo>
                <a:lnTo>
                  <a:pt x="21127" y="5602"/>
                </a:lnTo>
                <a:lnTo>
                  <a:pt x="21217" y="5311"/>
                </a:lnTo>
                <a:lnTo>
                  <a:pt x="21688" y="5512"/>
                </a:lnTo>
                <a:lnTo>
                  <a:pt x="21956" y="5243"/>
                </a:lnTo>
                <a:lnTo>
                  <a:pt x="21934" y="4952"/>
                </a:lnTo>
                <a:lnTo>
                  <a:pt x="22068" y="4683"/>
                </a:lnTo>
                <a:lnTo>
                  <a:pt x="21889" y="4213"/>
                </a:lnTo>
                <a:lnTo>
                  <a:pt x="22046" y="3787"/>
                </a:lnTo>
                <a:lnTo>
                  <a:pt x="21643" y="3249"/>
                </a:lnTo>
                <a:lnTo>
                  <a:pt x="21665" y="2645"/>
                </a:lnTo>
                <a:lnTo>
                  <a:pt x="21060" y="2308"/>
                </a:lnTo>
                <a:lnTo>
                  <a:pt x="20635" y="1681"/>
                </a:lnTo>
                <a:lnTo>
                  <a:pt x="20074" y="1323"/>
                </a:lnTo>
                <a:lnTo>
                  <a:pt x="19850" y="1390"/>
                </a:lnTo>
                <a:lnTo>
                  <a:pt x="19649" y="1099"/>
                </a:lnTo>
                <a:lnTo>
                  <a:pt x="19066" y="1188"/>
                </a:lnTo>
                <a:lnTo>
                  <a:pt x="19089" y="1726"/>
                </a:lnTo>
                <a:lnTo>
                  <a:pt x="18977" y="1793"/>
                </a:lnTo>
                <a:lnTo>
                  <a:pt x="18618" y="1457"/>
                </a:lnTo>
                <a:lnTo>
                  <a:pt x="18327" y="1771"/>
                </a:lnTo>
                <a:lnTo>
                  <a:pt x="17991" y="1591"/>
                </a:lnTo>
                <a:lnTo>
                  <a:pt x="17901" y="1838"/>
                </a:lnTo>
                <a:lnTo>
                  <a:pt x="17453" y="1928"/>
                </a:lnTo>
                <a:lnTo>
                  <a:pt x="17341" y="1681"/>
                </a:lnTo>
                <a:lnTo>
                  <a:pt x="16915" y="1860"/>
                </a:lnTo>
                <a:lnTo>
                  <a:pt x="16512" y="1345"/>
                </a:lnTo>
                <a:lnTo>
                  <a:pt x="16198" y="1345"/>
                </a:lnTo>
                <a:lnTo>
                  <a:pt x="16311" y="987"/>
                </a:lnTo>
                <a:lnTo>
                  <a:pt x="15526" y="449"/>
                </a:lnTo>
                <a:lnTo>
                  <a:pt x="14765" y="628"/>
                </a:lnTo>
                <a:lnTo>
                  <a:pt x="143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342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4108" grpId="0" animBg="1"/>
      <p:bldP spid="4109" grpId="0" animBg="1"/>
      <p:bldP spid="41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F57B941-D248-E320-740D-9FEDF96BB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66" y="1189458"/>
            <a:ext cx="6377667" cy="47832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C0897BA-CCC4-C923-5F13-E22CA80606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A022A-B669-5FB3-9698-64E01860D214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con mayor insolación media? 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0480FBB-6EC4-EEA9-1A73-A313763C15B3}"/>
              </a:ext>
            </a:extLst>
          </p:cNvPr>
          <p:cNvSpPr/>
          <p:nvPr/>
        </p:nvSpPr>
        <p:spPr>
          <a:xfrm rot="18095576">
            <a:off x="4208156" y="3019458"/>
            <a:ext cx="2377680" cy="20246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2EF2DB-5ED7-F149-AEE1-799CA7EF0E19}"/>
              </a:ext>
            </a:extLst>
          </p:cNvPr>
          <p:cNvSpPr txBox="1"/>
          <p:nvPr/>
        </p:nvSpPr>
        <p:spPr>
          <a:xfrm>
            <a:off x="796276" y="3350250"/>
            <a:ext cx="273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Mayormente en…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2760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3B5014B-44DA-A63D-3BB9-9AB7814873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10E2B3-9012-C30E-06FD-8D6A066BA7F6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Principales comunidades productoras de energía solar</a:t>
            </a:r>
          </a:p>
        </p:txBody>
      </p:sp>
      <p:grpSp>
        <p:nvGrpSpPr>
          <p:cNvPr id="11" name="Google Shape;437;p34">
            <a:extLst>
              <a:ext uri="{FF2B5EF4-FFF2-40B4-BE49-F238E27FC236}">
                <a16:creationId xmlns:a16="http://schemas.microsoft.com/office/drawing/2014/main" id="{8C5CC953-D60C-91EF-BE4F-E61DA2DA8399}"/>
              </a:ext>
            </a:extLst>
          </p:cNvPr>
          <p:cNvGrpSpPr/>
          <p:nvPr/>
        </p:nvGrpSpPr>
        <p:grpSpPr>
          <a:xfrm>
            <a:off x="5951871" y="1570323"/>
            <a:ext cx="6072418" cy="4434983"/>
            <a:chOff x="673127" y="1478975"/>
            <a:chExt cx="3803623" cy="2885189"/>
          </a:xfrm>
        </p:grpSpPr>
        <p:sp>
          <p:nvSpPr>
            <p:cNvPr id="12" name="Google Shape;438;p34">
              <a:extLst>
                <a:ext uri="{FF2B5EF4-FFF2-40B4-BE49-F238E27FC236}">
                  <a16:creationId xmlns:a16="http://schemas.microsoft.com/office/drawing/2014/main" id="{69143699-DBCF-686B-8EC3-93C9FBBC4D5E}"/>
                </a:ext>
              </a:extLst>
            </p:cNvPr>
            <p:cNvSpPr/>
            <p:nvPr/>
          </p:nvSpPr>
          <p:spPr>
            <a:xfrm>
              <a:off x="1065102" y="3351666"/>
              <a:ext cx="1740552" cy="1012497"/>
            </a:xfrm>
            <a:custGeom>
              <a:avLst/>
              <a:gdLst/>
              <a:ahLst/>
              <a:cxnLst/>
              <a:rect l="l" t="t" r="r" b="b"/>
              <a:pathLst>
                <a:path w="34818" h="20254" extrusionOk="0">
                  <a:moveTo>
                    <a:pt x="14721" y="0"/>
                  </a:moveTo>
                  <a:lnTo>
                    <a:pt x="13981" y="157"/>
                  </a:lnTo>
                  <a:lnTo>
                    <a:pt x="13981" y="583"/>
                  </a:lnTo>
                  <a:lnTo>
                    <a:pt x="13219" y="896"/>
                  </a:lnTo>
                  <a:lnTo>
                    <a:pt x="13264" y="1300"/>
                  </a:lnTo>
                  <a:lnTo>
                    <a:pt x="13264" y="1300"/>
                  </a:lnTo>
                  <a:lnTo>
                    <a:pt x="12771" y="1277"/>
                  </a:lnTo>
                  <a:lnTo>
                    <a:pt x="12570" y="1725"/>
                  </a:lnTo>
                  <a:lnTo>
                    <a:pt x="11965" y="2173"/>
                  </a:lnTo>
                  <a:lnTo>
                    <a:pt x="11562" y="2128"/>
                  </a:lnTo>
                  <a:lnTo>
                    <a:pt x="11427" y="2756"/>
                  </a:lnTo>
                  <a:lnTo>
                    <a:pt x="11987" y="3719"/>
                  </a:lnTo>
                  <a:lnTo>
                    <a:pt x="11830" y="4212"/>
                  </a:lnTo>
                  <a:lnTo>
                    <a:pt x="10733" y="4839"/>
                  </a:lnTo>
                  <a:lnTo>
                    <a:pt x="10509" y="4503"/>
                  </a:lnTo>
                  <a:lnTo>
                    <a:pt x="10912" y="4190"/>
                  </a:lnTo>
                  <a:lnTo>
                    <a:pt x="10733" y="3898"/>
                  </a:lnTo>
                  <a:lnTo>
                    <a:pt x="9881" y="4033"/>
                  </a:lnTo>
                  <a:lnTo>
                    <a:pt x="9814" y="4414"/>
                  </a:lnTo>
                  <a:lnTo>
                    <a:pt x="9500" y="4593"/>
                  </a:lnTo>
                  <a:lnTo>
                    <a:pt x="9635" y="4839"/>
                  </a:lnTo>
                  <a:lnTo>
                    <a:pt x="9231" y="5131"/>
                  </a:lnTo>
                  <a:lnTo>
                    <a:pt x="9187" y="5579"/>
                  </a:lnTo>
                  <a:lnTo>
                    <a:pt x="8806" y="5400"/>
                  </a:lnTo>
                  <a:lnTo>
                    <a:pt x="7999" y="5803"/>
                  </a:lnTo>
                  <a:lnTo>
                    <a:pt x="7193" y="5422"/>
                  </a:lnTo>
                  <a:lnTo>
                    <a:pt x="7013" y="4996"/>
                  </a:lnTo>
                  <a:lnTo>
                    <a:pt x="6610" y="4907"/>
                  </a:lnTo>
                  <a:lnTo>
                    <a:pt x="6341" y="5243"/>
                  </a:lnTo>
                  <a:lnTo>
                    <a:pt x="5669" y="5108"/>
                  </a:lnTo>
                  <a:lnTo>
                    <a:pt x="5647" y="4817"/>
                  </a:lnTo>
                  <a:lnTo>
                    <a:pt x="5131" y="4481"/>
                  </a:lnTo>
                  <a:lnTo>
                    <a:pt x="4347" y="4481"/>
                  </a:lnTo>
                  <a:lnTo>
                    <a:pt x="4504" y="4212"/>
                  </a:lnTo>
                  <a:lnTo>
                    <a:pt x="3608" y="3786"/>
                  </a:lnTo>
                  <a:cubicBezTo>
                    <a:pt x="3608" y="3786"/>
                    <a:pt x="3362" y="4347"/>
                    <a:pt x="3339" y="4347"/>
                  </a:cubicBezTo>
                  <a:cubicBezTo>
                    <a:pt x="3339" y="4369"/>
                    <a:pt x="3272" y="4996"/>
                    <a:pt x="3272" y="4996"/>
                  </a:cubicBezTo>
                  <a:lnTo>
                    <a:pt x="3003" y="5131"/>
                  </a:lnTo>
                  <a:lnTo>
                    <a:pt x="2689" y="4907"/>
                  </a:lnTo>
                  <a:lnTo>
                    <a:pt x="2308" y="5377"/>
                  </a:lnTo>
                  <a:lnTo>
                    <a:pt x="1950" y="5220"/>
                  </a:lnTo>
                  <a:lnTo>
                    <a:pt x="1435" y="5646"/>
                  </a:lnTo>
                  <a:lnTo>
                    <a:pt x="1278" y="6542"/>
                  </a:lnTo>
                  <a:lnTo>
                    <a:pt x="561" y="6878"/>
                  </a:lnTo>
                  <a:cubicBezTo>
                    <a:pt x="561" y="6878"/>
                    <a:pt x="471" y="7752"/>
                    <a:pt x="471" y="7752"/>
                  </a:cubicBezTo>
                  <a:cubicBezTo>
                    <a:pt x="471" y="7774"/>
                    <a:pt x="1" y="8447"/>
                    <a:pt x="1" y="8447"/>
                  </a:cubicBezTo>
                  <a:cubicBezTo>
                    <a:pt x="1" y="8447"/>
                    <a:pt x="314" y="8827"/>
                    <a:pt x="337" y="8850"/>
                  </a:cubicBezTo>
                  <a:cubicBezTo>
                    <a:pt x="337" y="8850"/>
                    <a:pt x="292" y="9522"/>
                    <a:pt x="292" y="9522"/>
                  </a:cubicBezTo>
                  <a:lnTo>
                    <a:pt x="471" y="10037"/>
                  </a:lnTo>
                  <a:lnTo>
                    <a:pt x="292" y="10194"/>
                  </a:lnTo>
                  <a:lnTo>
                    <a:pt x="337" y="10351"/>
                  </a:lnTo>
                  <a:lnTo>
                    <a:pt x="516" y="10821"/>
                  </a:lnTo>
                  <a:lnTo>
                    <a:pt x="695" y="11382"/>
                  </a:lnTo>
                  <a:lnTo>
                    <a:pt x="1143" y="11068"/>
                  </a:lnTo>
                  <a:lnTo>
                    <a:pt x="1614" y="11068"/>
                  </a:lnTo>
                  <a:lnTo>
                    <a:pt x="2734" y="11045"/>
                  </a:lnTo>
                  <a:cubicBezTo>
                    <a:pt x="2734" y="11045"/>
                    <a:pt x="3384" y="11494"/>
                    <a:pt x="3384" y="11494"/>
                  </a:cubicBezTo>
                  <a:cubicBezTo>
                    <a:pt x="3406" y="11494"/>
                    <a:pt x="3586" y="11382"/>
                    <a:pt x="3586" y="11382"/>
                  </a:cubicBezTo>
                  <a:cubicBezTo>
                    <a:pt x="3586" y="11382"/>
                    <a:pt x="3832" y="11583"/>
                    <a:pt x="3832" y="11583"/>
                  </a:cubicBezTo>
                  <a:cubicBezTo>
                    <a:pt x="3854" y="11583"/>
                    <a:pt x="4907" y="12255"/>
                    <a:pt x="4907" y="12255"/>
                  </a:cubicBezTo>
                  <a:lnTo>
                    <a:pt x="5512" y="12636"/>
                  </a:lnTo>
                  <a:cubicBezTo>
                    <a:pt x="5557" y="12636"/>
                    <a:pt x="5960" y="12950"/>
                    <a:pt x="5960" y="12950"/>
                  </a:cubicBezTo>
                  <a:lnTo>
                    <a:pt x="6296" y="13219"/>
                  </a:lnTo>
                  <a:lnTo>
                    <a:pt x="6296" y="13644"/>
                  </a:lnTo>
                  <a:lnTo>
                    <a:pt x="6633" y="14384"/>
                  </a:lnTo>
                  <a:lnTo>
                    <a:pt x="6252" y="14675"/>
                  </a:lnTo>
                  <a:lnTo>
                    <a:pt x="6610" y="15571"/>
                  </a:lnTo>
                  <a:lnTo>
                    <a:pt x="7081" y="15594"/>
                  </a:lnTo>
                  <a:lnTo>
                    <a:pt x="7305" y="16154"/>
                  </a:lnTo>
                  <a:lnTo>
                    <a:pt x="7193" y="16535"/>
                  </a:lnTo>
                  <a:lnTo>
                    <a:pt x="7215" y="16803"/>
                  </a:lnTo>
                  <a:lnTo>
                    <a:pt x="7529" y="17364"/>
                  </a:lnTo>
                  <a:lnTo>
                    <a:pt x="7730" y="17319"/>
                  </a:lnTo>
                  <a:lnTo>
                    <a:pt x="7842" y="17520"/>
                  </a:lnTo>
                  <a:lnTo>
                    <a:pt x="7798" y="17789"/>
                  </a:lnTo>
                  <a:cubicBezTo>
                    <a:pt x="7820" y="17879"/>
                    <a:pt x="7865" y="17969"/>
                    <a:pt x="7910" y="18058"/>
                  </a:cubicBezTo>
                  <a:lnTo>
                    <a:pt x="8089" y="18058"/>
                  </a:lnTo>
                  <a:lnTo>
                    <a:pt x="8268" y="18282"/>
                  </a:lnTo>
                  <a:lnTo>
                    <a:pt x="8403" y="18909"/>
                  </a:lnTo>
                  <a:lnTo>
                    <a:pt x="8716" y="18708"/>
                  </a:lnTo>
                  <a:lnTo>
                    <a:pt x="8918" y="18909"/>
                  </a:lnTo>
                  <a:lnTo>
                    <a:pt x="9142" y="18775"/>
                  </a:lnTo>
                  <a:lnTo>
                    <a:pt x="10307" y="19828"/>
                  </a:lnTo>
                  <a:lnTo>
                    <a:pt x="10643" y="19828"/>
                  </a:lnTo>
                  <a:lnTo>
                    <a:pt x="11091" y="20254"/>
                  </a:lnTo>
                  <a:lnTo>
                    <a:pt x="11808" y="19850"/>
                  </a:lnTo>
                  <a:lnTo>
                    <a:pt x="12077" y="19828"/>
                  </a:lnTo>
                  <a:cubicBezTo>
                    <a:pt x="12077" y="19828"/>
                    <a:pt x="12122" y="19425"/>
                    <a:pt x="12077" y="19425"/>
                  </a:cubicBezTo>
                  <a:cubicBezTo>
                    <a:pt x="12032" y="19425"/>
                    <a:pt x="11965" y="19268"/>
                    <a:pt x="11965" y="19268"/>
                  </a:cubicBezTo>
                  <a:lnTo>
                    <a:pt x="12189" y="18977"/>
                  </a:lnTo>
                  <a:lnTo>
                    <a:pt x="12547" y="19022"/>
                  </a:lnTo>
                  <a:lnTo>
                    <a:pt x="12794" y="18573"/>
                  </a:lnTo>
                  <a:lnTo>
                    <a:pt x="12906" y="18260"/>
                  </a:lnTo>
                  <a:lnTo>
                    <a:pt x="13264" y="17879"/>
                  </a:lnTo>
                  <a:lnTo>
                    <a:pt x="13354" y="17498"/>
                  </a:lnTo>
                  <a:lnTo>
                    <a:pt x="13488" y="17341"/>
                  </a:lnTo>
                  <a:lnTo>
                    <a:pt x="13981" y="17252"/>
                  </a:lnTo>
                  <a:lnTo>
                    <a:pt x="14340" y="16915"/>
                  </a:lnTo>
                  <a:lnTo>
                    <a:pt x="14788" y="16938"/>
                  </a:lnTo>
                  <a:lnTo>
                    <a:pt x="15370" y="16579"/>
                  </a:lnTo>
                  <a:lnTo>
                    <a:pt x="16423" y="16759"/>
                  </a:lnTo>
                  <a:lnTo>
                    <a:pt x="17028" y="16512"/>
                  </a:lnTo>
                  <a:lnTo>
                    <a:pt x="17095" y="16131"/>
                  </a:lnTo>
                  <a:lnTo>
                    <a:pt x="17588" y="16064"/>
                  </a:lnTo>
                  <a:lnTo>
                    <a:pt x="18014" y="15325"/>
                  </a:lnTo>
                  <a:lnTo>
                    <a:pt x="18305" y="15101"/>
                  </a:lnTo>
                  <a:lnTo>
                    <a:pt x="19202" y="15146"/>
                  </a:lnTo>
                  <a:lnTo>
                    <a:pt x="20053" y="15101"/>
                  </a:lnTo>
                  <a:lnTo>
                    <a:pt x="20456" y="14854"/>
                  </a:lnTo>
                  <a:lnTo>
                    <a:pt x="21039" y="15123"/>
                  </a:lnTo>
                  <a:lnTo>
                    <a:pt x="21487" y="14877"/>
                  </a:lnTo>
                  <a:lnTo>
                    <a:pt x="22069" y="14899"/>
                  </a:lnTo>
                  <a:lnTo>
                    <a:pt x="22405" y="15078"/>
                  </a:lnTo>
                  <a:lnTo>
                    <a:pt x="22585" y="14966"/>
                  </a:lnTo>
                  <a:lnTo>
                    <a:pt x="23458" y="14966"/>
                  </a:lnTo>
                  <a:lnTo>
                    <a:pt x="23996" y="15459"/>
                  </a:lnTo>
                  <a:lnTo>
                    <a:pt x="24937" y="14966"/>
                  </a:lnTo>
                  <a:lnTo>
                    <a:pt x="26281" y="14989"/>
                  </a:lnTo>
                  <a:lnTo>
                    <a:pt x="26595" y="14877"/>
                  </a:lnTo>
                  <a:lnTo>
                    <a:pt x="26909" y="15011"/>
                  </a:lnTo>
                  <a:lnTo>
                    <a:pt x="27424" y="14921"/>
                  </a:lnTo>
                  <a:lnTo>
                    <a:pt x="27782" y="15325"/>
                  </a:lnTo>
                  <a:lnTo>
                    <a:pt x="27894" y="15123"/>
                  </a:lnTo>
                  <a:lnTo>
                    <a:pt x="28163" y="15370"/>
                  </a:lnTo>
                  <a:lnTo>
                    <a:pt x="28903" y="15146"/>
                  </a:lnTo>
                  <a:lnTo>
                    <a:pt x="29104" y="14966"/>
                  </a:lnTo>
                  <a:lnTo>
                    <a:pt x="29104" y="14563"/>
                  </a:lnTo>
                  <a:lnTo>
                    <a:pt x="29575" y="14205"/>
                  </a:lnTo>
                  <a:lnTo>
                    <a:pt x="29776" y="14160"/>
                  </a:lnTo>
                  <a:lnTo>
                    <a:pt x="30785" y="14205"/>
                  </a:lnTo>
                  <a:lnTo>
                    <a:pt x="31210" y="14608"/>
                  </a:lnTo>
                  <a:lnTo>
                    <a:pt x="31502" y="15034"/>
                  </a:lnTo>
                  <a:lnTo>
                    <a:pt x="31838" y="15034"/>
                  </a:lnTo>
                  <a:lnTo>
                    <a:pt x="32263" y="14473"/>
                  </a:lnTo>
                  <a:lnTo>
                    <a:pt x="32644" y="14406"/>
                  </a:lnTo>
                  <a:lnTo>
                    <a:pt x="32689" y="13936"/>
                  </a:lnTo>
                  <a:lnTo>
                    <a:pt x="32801" y="13756"/>
                  </a:lnTo>
                  <a:lnTo>
                    <a:pt x="32980" y="13644"/>
                  </a:lnTo>
                  <a:lnTo>
                    <a:pt x="32935" y="13465"/>
                  </a:lnTo>
                  <a:lnTo>
                    <a:pt x="33249" y="13398"/>
                  </a:lnTo>
                  <a:lnTo>
                    <a:pt x="33764" y="11874"/>
                  </a:lnTo>
                  <a:lnTo>
                    <a:pt x="33473" y="11695"/>
                  </a:lnTo>
                  <a:lnTo>
                    <a:pt x="33809" y="11583"/>
                  </a:lnTo>
                  <a:lnTo>
                    <a:pt x="33921" y="11135"/>
                  </a:lnTo>
                  <a:lnTo>
                    <a:pt x="34481" y="10732"/>
                  </a:lnTo>
                  <a:lnTo>
                    <a:pt x="34549" y="10418"/>
                  </a:lnTo>
                  <a:lnTo>
                    <a:pt x="34683" y="10172"/>
                  </a:lnTo>
                  <a:lnTo>
                    <a:pt x="34817" y="10082"/>
                  </a:lnTo>
                  <a:lnTo>
                    <a:pt x="34078" y="9522"/>
                  </a:lnTo>
                  <a:lnTo>
                    <a:pt x="33496" y="9567"/>
                  </a:lnTo>
                  <a:lnTo>
                    <a:pt x="32779" y="8447"/>
                  </a:lnTo>
                  <a:lnTo>
                    <a:pt x="32443" y="8178"/>
                  </a:lnTo>
                  <a:lnTo>
                    <a:pt x="32510" y="7998"/>
                  </a:lnTo>
                  <a:lnTo>
                    <a:pt x="32510" y="6856"/>
                  </a:lnTo>
                  <a:lnTo>
                    <a:pt x="32868" y="6430"/>
                  </a:lnTo>
                  <a:lnTo>
                    <a:pt x="32017" y="6430"/>
                  </a:lnTo>
                  <a:lnTo>
                    <a:pt x="31031" y="6116"/>
                  </a:lnTo>
                  <a:lnTo>
                    <a:pt x="30740" y="5444"/>
                  </a:lnTo>
                  <a:lnTo>
                    <a:pt x="30516" y="5310"/>
                  </a:lnTo>
                  <a:lnTo>
                    <a:pt x="30023" y="5355"/>
                  </a:lnTo>
                  <a:lnTo>
                    <a:pt x="29709" y="4996"/>
                  </a:lnTo>
                  <a:lnTo>
                    <a:pt x="29396" y="5019"/>
                  </a:lnTo>
                  <a:lnTo>
                    <a:pt x="29306" y="4750"/>
                  </a:lnTo>
                  <a:lnTo>
                    <a:pt x="29956" y="4078"/>
                  </a:lnTo>
                  <a:lnTo>
                    <a:pt x="29911" y="3786"/>
                  </a:lnTo>
                  <a:lnTo>
                    <a:pt x="30157" y="3562"/>
                  </a:lnTo>
                  <a:lnTo>
                    <a:pt x="30045" y="3361"/>
                  </a:lnTo>
                  <a:lnTo>
                    <a:pt x="29664" y="3361"/>
                  </a:lnTo>
                  <a:lnTo>
                    <a:pt x="29664" y="2532"/>
                  </a:lnTo>
                  <a:lnTo>
                    <a:pt x="29172" y="2577"/>
                  </a:lnTo>
                  <a:lnTo>
                    <a:pt x="29194" y="1904"/>
                  </a:lnTo>
                  <a:lnTo>
                    <a:pt x="28925" y="1613"/>
                  </a:lnTo>
                  <a:lnTo>
                    <a:pt x="28365" y="1972"/>
                  </a:lnTo>
                  <a:lnTo>
                    <a:pt x="28074" y="1568"/>
                  </a:lnTo>
                  <a:lnTo>
                    <a:pt x="27446" y="2196"/>
                  </a:lnTo>
                  <a:lnTo>
                    <a:pt x="27021" y="1994"/>
                  </a:lnTo>
                  <a:lnTo>
                    <a:pt x="26685" y="2465"/>
                  </a:lnTo>
                  <a:lnTo>
                    <a:pt x="26371" y="2039"/>
                  </a:lnTo>
                  <a:lnTo>
                    <a:pt x="26259" y="1994"/>
                  </a:lnTo>
                  <a:lnTo>
                    <a:pt x="25923" y="2397"/>
                  </a:lnTo>
                  <a:lnTo>
                    <a:pt x="25699" y="2151"/>
                  </a:lnTo>
                  <a:lnTo>
                    <a:pt x="25296" y="2151"/>
                  </a:lnTo>
                  <a:lnTo>
                    <a:pt x="25116" y="2240"/>
                  </a:lnTo>
                  <a:lnTo>
                    <a:pt x="24937" y="2016"/>
                  </a:lnTo>
                  <a:lnTo>
                    <a:pt x="24534" y="1994"/>
                  </a:lnTo>
                  <a:cubicBezTo>
                    <a:pt x="24534" y="1994"/>
                    <a:pt x="24511" y="2465"/>
                    <a:pt x="24511" y="2465"/>
                  </a:cubicBezTo>
                  <a:lnTo>
                    <a:pt x="23772" y="2644"/>
                  </a:lnTo>
                  <a:lnTo>
                    <a:pt x="23481" y="2196"/>
                  </a:lnTo>
                  <a:lnTo>
                    <a:pt x="23458" y="2308"/>
                  </a:lnTo>
                  <a:lnTo>
                    <a:pt x="23346" y="2151"/>
                  </a:lnTo>
                  <a:lnTo>
                    <a:pt x="23257" y="2711"/>
                  </a:lnTo>
                  <a:lnTo>
                    <a:pt x="22428" y="2375"/>
                  </a:lnTo>
                  <a:lnTo>
                    <a:pt x="21800" y="2487"/>
                  </a:lnTo>
                  <a:lnTo>
                    <a:pt x="21733" y="2935"/>
                  </a:lnTo>
                  <a:lnTo>
                    <a:pt x="21352" y="2890"/>
                  </a:lnTo>
                  <a:lnTo>
                    <a:pt x="21106" y="2980"/>
                  </a:lnTo>
                  <a:lnTo>
                    <a:pt x="20613" y="2711"/>
                  </a:lnTo>
                  <a:lnTo>
                    <a:pt x="19246" y="2644"/>
                  </a:lnTo>
                  <a:lnTo>
                    <a:pt x="18910" y="2957"/>
                  </a:lnTo>
                  <a:lnTo>
                    <a:pt x="18507" y="2577"/>
                  </a:lnTo>
                  <a:lnTo>
                    <a:pt x="18261" y="2532"/>
                  </a:lnTo>
                  <a:lnTo>
                    <a:pt x="18059" y="2577"/>
                  </a:lnTo>
                  <a:lnTo>
                    <a:pt x="17745" y="1972"/>
                  </a:lnTo>
                  <a:lnTo>
                    <a:pt x="17454" y="1904"/>
                  </a:lnTo>
                  <a:lnTo>
                    <a:pt x="17275" y="2016"/>
                  </a:lnTo>
                  <a:lnTo>
                    <a:pt x="17230" y="1613"/>
                  </a:lnTo>
                  <a:lnTo>
                    <a:pt x="16894" y="1456"/>
                  </a:lnTo>
                  <a:lnTo>
                    <a:pt x="16737" y="1524"/>
                  </a:lnTo>
                  <a:lnTo>
                    <a:pt x="16759" y="1277"/>
                  </a:lnTo>
                  <a:lnTo>
                    <a:pt x="15908" y="1165"/>
                  </a:lnTo>
                  <a:lnTo>
                    <a:pt x="15796" y="560"/>
                  </a:lnTo>
                  <a:lnTo>
                    <a:pt x="15639" y="359"/>
                  </a:lnTo>
                  <a:lnTo>
                    <a:pt x="15079" y="426"/>
                  </a:lnTo>
                  <a:lnTo>
                    <a:pt x="14877" y="90"/>
                  </a:lnTo>
                  <a:lnTo>
                    <a:pt x="1472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439;p34">
              <a:extLst>
                <a:ext uri="{FF2B5EF4-FFF2-40B4-BE49-F238E27FC236}">
                  <a16:creationId xmlns:a16="http://schemas.microsoft.com/office/drawing/2014/main" id="{6F6319E2-ECF0-AA0D-5926-19C14B66E25E}"/>
                </a:ext>
              </a:extLst>
            </p:cNvPr>
            <p:cNvSpPr/>
            <p:nvPr/>
          </p:nvSpPr>
          <p:spPr>
            <a:xfrm>
              <a:off x="2590561" y="3344918"/>
              <a:ext cx="487253" cy="510798"/>
            </a:xfrm>
            <a:custGeom>
              <a:avLst/>
              <a:gdLst/>
              <a:ahLst/>
              <a:cxnLst/>
              <a:rect l="l" t="t" r="r" b="b"/>
              <a:pathLst>
                <a:path w="9747" h="10218" extrusionOk="0">
                  <a:moveTo>
                    <a:pt x="6745" y="1"/>
                  </a:moveTo>
                  <a:lnTo>
                    <a:pt x="6184" y="90"/>
                  </a:lnTo>
                  <a:lnTo>
                    <a:pt x="5826" y="762"/>
                  </a:lnTo>
                  <a:lnTo>
                    <a:pt x="5557" y="337"/>
                  </a:lnTo>
                  <a:lnTo>
                    <a:pt x="5221" y="628"/>
                  </a:lnTo>
                  <a:lnTo>
                    <a:pt x="5266" y="1054"/>
                  </a:lnTo>
                  <a:lnTo>
                    <a:pt x="4952" y="1390"/>
                  </a:lnTo>
                  <a:lnTo>
                    <a:pt x="5064" y="2801"/>
                  </a:lnTo>
                  <a:lnTo>
                    <a:pt x="4706" y="2824"/>
                  </a:lnTo>
                  <a:cubicBezTo>
                    <a:pt x="4683" y="2824"/>
                    <a:pt x="4392" y="3339"/>
                    <a:pt x="4392" y="3339"/>
                  </a:cubicBezTo>
                  <a:lnTo>
                    <a:pt x="3966" y="3384"/>
                  </a:lnTo>
                  <a:lnTo>
                    <a:pt x="3810" y="3249"/>
                  </a:lnTo>
                  <a:lnTo>
                    <a:pt x="3765" y="2801"/>
                  </a:lnTo>
                  <a:lnTo>
                    <a:pt x="3070" y="2913"/>
                  </a:lnTo>
                  <a:lnTo>
                    <a:pt x="2510" y="3541"/>
                  </a:lnTo>
                  <a:lnTo>
                    <a:pt x="1950" y="3608"/>
                  </a:lnTo>
                  <a:lnTo>
                    <a:pt x="1614" y="3406"/>
                  </a:lnTo>
                  <a:lnTo>
                    <a:pt x="1390" y="3966"/>
                  </a:lnTo>
                  <a:cubicBezTo>
                    <a:pt x="1345" y="3955"/>
                    <a:pt x="1300" y="3949"/>
                    <a:pt x="1253" y="3949"/>
                  </a:cubicBezTo>
                  <a:cubicBezTo>
                    <a:pt x="1205" y="3949"/>
                    <a:pt x="1155" y="3955"/>
                    <a:pt x="1099" y="3966"/>
                  </a:cubicBezTo>
                  <a:cubicBezTo>
                    <a:pt x="1099" y="3989"/>
                    <a:pt x="673" y="4257"/>
                    <a:pt x="673" y="4257"/>
                  </a:cubicBezTo>
                  <a:lnTo>
                    <a:pt x="740" y="4728"/>
                  </a:lnTo>
                  <a:lnTo>
                    <a:pt x="1" y="5266"/>
                  </a:lnTo>
                  <a:lnTo>
                    <a:pt x="1" y="5467"/>
                  </a:lnTo>
                  <a:lnTo>
                    <a:pt x="225" y="5602"/>
                  </a:lnTo>
                  <a:lnTo>
                    <a:pt x="516" y="6274"/>
                  </a:lnTo>
                  <a:lnTo>
                    <a:pt x="1524" y="6588"/>
                  </a:lnTo>
                  <a:lnTo>
                    <a:pt x="2353" y="6588"/>
                  </a:lnTo>
                  <a:lnTo>
                    <a:pt x="1995" y="7013"/>
                  </a:lnTo>
                  <a:lnTo>
                    <a:pt x="1995" y="8156"/>
                  </a:lnTo>
                  <a:lnTo>
                    <a:pt x="1928" y="8335"/>
                  </a:lnTo>
                  <a:lnTo>
                    <a:pt x="2286" y="8604"/>
                  </a:lnTo>
                  <a:lnTo>
                    <a:pt x="2981" y="9724"/>
                  </a:lnTo>
                  <a:lnTo>
                    <a:pt x="3563" y="9679"/>
                  </a:lnTo>
                  <a:lnTo>
                    <a:pt x="4302" y="10217"/>
                  </a:lnTo>
                  <a:lnTo>
                    <a:pt x="4751" y="9881"/>
                  </a:lnTo>
                  <a:lnTo>
                    <a:pt x="5176" y="9926"/>
                  </a:lnTo>
                  <a:lnTo>
                    <a:pt x="5131" y="9545"/>
                  </a:lnTo>
                  <a:lnTo>
                    <a:pt x="5445" y="9254"/>
                  </a:lnTo>
                  <a:lnTo>
                    <a:pt x="5692" y="9299"/>
                  </a:lnTo>
                  <a:lnTo>
                    <a:pt x="6028" y="8962"/>
                  </a:lnTo>
                  <a:lnTo>
                    <a:pt x="6924" y="8806"/>
                  </a:lnTo>
                  <a:lnTo>
                    <a:pt x="7036" y="9097"/>
                  </a:lnTo>
                  <a:lnTo>
                    <a:pt x="7305" y="9097"/>
                  </a:lnTo>
                  <a:lnTo>
                    <a:pt x="7394" y="8940"/>
                  </a:lnTo>
                  <a:cubicBezTo>
                    <a:pt x="7394" y="8940"/>
                    <a:pt x="7439" y="8850"/>
                    <a:pt x="7484" y="8850"/>
                  </a:cubicBezTo>
                  <a:cubicBezTo>
                    <a:pt x="7506" y="8850"/>
                    <a:pt x="7977" y="8716"/>
                    <a:pt x="7977" y="8716"/>
                  </a:cubicBezTo>
                  <a:lnTo>
                    <a:pt x="8537" y="8940"/>
                  </a:lnTo>
                  <a:lnTo>
                    <a:pt x="9097" y="8671"/>
                  </a:lnTo>
                  <a:lnTo>
                    <a:pt x="9545" y="8671"/>
                  </a:lnTo>
                  <a:lnTo>
                    <a:pt x="9747" y="8380"/>
                  </a:lnTo>
                  <a:lnTo>
                    <a:pt x="9635" y="8201"/>
                  </a:lnTo>
                  <a:lnTo>
                    <a:pt x="9388" y="8245"/>
                  </a:lnTo>
                  <a:lnTo>
                    <a:pt x="8806" y="7506"/>
                  </a:lnTo>
                  <a:lnTo>
                    <a:pt x="9119" y="7327"/>
                  </a:lnTo>
                  <a:lnTo>
                    <a:pt x="9142" y="7013"/>
                  </a:lnTo>
                  <a:lnTo>
                    <a:pt x="9343" y="6789"/>
                  </a:lnTo>
                  <a:lnTo>
                    <a:pt x="9321" y="6632"/>
                  </a:lnTo>
                  <a:lnTo>
                    <a:pt x="8873" y="6498"/>
                  </a:lnTo>
                  <a:lnTo>
                    <a:pt x="8089" y="5512"/>
                  </a:lnTo>
                  <a:lnTo>
                    <a:pt x="7977" y="5221"/>
                  </a:lnTo>
                  <a:lnTo>
                    <a:pt x="7618" y="4818"/>
                  </a:lnTo>
                  <a:lnTo>
                    <a:pt x="7753" y="4280"/>
                  </a:lnTo>
                  <a:lnTo>
                    <a:pt x="7977" y="3675"/>
                  </a:lnTo>
                  <a:lnTo>
                    <a:pt x="7977" y="3294"/>
                  </a:lnTo>
                  <a:lnTo>
                    <a:pt x="7775" y="3115"/>
                  </a:lnTo>
                  <a:lnTo>
                    <a:pt x="7282" y="3048"/>
                  </a:lnTo>
                  <a:lnTo>
                    <a:pt x="7237" y="2219"/>
                  </a:lnTo>
                  <a:lnTo>
                    <a:pt x="7618" y="1972"/>
                  </a:lnTo>
                  <a:lnTo>
                    <a:pt x="7775" y="1166"/>
                  </a:lnTo>
                  <a:lnTo>
                    <a:pt x="7686" y="897"/>
                  </a:lnTo>
                  <a:lnTo>
                    <a:pt x="7349" y="449"/>
                  </a:lnTo>
                  <a:lnTo>
                    <a:pt x="7058" y="561"/>
                  </a:lnTo>
                  <a:lnTo>
                    <a:pt x="6946" y="449"/>
                  </a:lnTo>
                  <a:lnTo>
                    <a:pt x="7013" y="202"/>
                  </a:lnTo>
                  <a:lnTo>
                    <a:pt x="674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440;p34">
              <a:extLst>
                <a:ext uri="{FF2B5EF4-FFF2-40B4-BE49-F238E27FC236}">
                  <a16:creationId xmlns:a16="http://schemas.microsoft.com/office/drawing/2014/main" id="{59587F38-8A3B-1F6B-22F7-86DD4C415C9B}"/>
                </a:ext>
              </a:extLst>
            </p:cNvPr>
            <p:cNvSpPr/>
            <p:nvPr/>
          </p:nvSpPr>
          <p:spPr>
            <a:xfrm>
              <a:off x="1099846" y="2704290"/>
              <a:ext cx="823235" cy="939712"/>
            </a:xfrm>
            <a:custGeom>
              <a:avLst/>
              <a:gdLst/>
              <a:ahLst/>
              <a:cxnLst/>
              <a:rect l="l" t="t" r="r" b="b"/>
              <a:pathLst>
                <a:path w="16468" h="18798" extrusionOk="0">
                  <a:moveTo>
                    <a:pt x="7528" y="0"/>
                  </a:moveTo>
                  <a:lnTo>
                    <a:pt x="7371" y="224"/>
                  </a:lnTo>
                  <a:lnTo>
                    <a:pt x="6901" y="202"/>
                  </a:lnTo>
                  <a:lnTo>
                    <a:pt x="6767" y="650"/>
                  </a:lnTo>
                  <a:lnTo>
                    <a:pt x="6430" y="650"/>
                  </a:lnTo>
                  <a:lnTo>
                    <a:pt x="6296" y="896"/>
                  </a:lnTo>
                  <a:lnTo>
                    <a:pt x="6005" y="852"/>
                  </a:lnTo>
                  <a:lnTo>
                    <a:pt x="5624" y="1076"/>
                  </a:lnTo>
                  <a:lnTo>
                    <a:pt x="5557" y="1524"/>
                  </a:lnTo>
                  <a:lnTo>
                    <a:pt x="4952" y="1815"/>
                  </a:lnTo>
                  <a:lnTo>
                    <a:pt x="4795" y="1569"/>
                  </a:lnTo>
                  <a:lnTo>
                    <a:pt x="4683" y="1591"/>
                  </a:lnTo>
                  <a:lnTo>
                    <a:pt x="4526" y="1748"/>
                  </a:lnTo>
                  <a:lnTo>
                    <a:pt x="4123" y="1725"/>
                  </a:lnTo>
                  <a:lnTo>
                    <a:pt x="3966" y="1412"/>
                  </a:lnTo>
                  <a:lnTo>
                    <a:pt x="3720" y="1613"/>
                  </a:lnTo>
                  <a:lnTo>
                    <a:pt x="3137" y="1658"/>
                  </a:lnTo>
                  <a:lnTo>
                    <a:pt x="2935" y="2151"/>
                  </a:lnTo>
                  <a:lnTo>
                    <a:pt x="3271" y="2644"/>
                  </a:lnTo>
                  <a:lnTo>
                    <a:pt x="3473" y="2644"/>
                  </a:lnTo>
                  <a:lnTo>
                    <a:pt x="3832" y="3226"/>
                  </a:lnTo>
                  <a:lnTo>
                    <a:pt x="3563" y="4571"/>
                  </a:lnTo>
                  <a:cubicBezTo>
                    <a:pt x="3563" y="4571"/>
                    <a:pt x="3182" y="4705"/>
                    <a:pt x="3159" y="4705"/>
                  </a:cubicBezTo>
                  <a:cubicBezTo>
                    <a:pt x="3159" y="4705"/>
                    <a:pt x="2980" y="5848"/>
                    <a:pt x="2980" y="5848"/>
                  </a:cubicBezTo>
                  <a:lnTo>
                    <a:pt x="2420" y="5825"/>
                  </a:lnTo>
                  <a:cubicBezTo>
                    <a:pt x="2420" y="5825"/>
                    <a:pt x="2174" y="6049"/>
                    <a:pt x="2151" y="6049"/>
                  </a:cubicBezTo>
                  <a:cubicBezTo>
                    <a:pt x="2129" y="6049"/>
                    <a:pt x="1524" y="5781"/>
                    <a:pt x="1524" y="5781"/>
                  </a:cubicBezTo>
                  <a:lnTo>
                    <a:pt x="1188" y="6049"/>
                  </a:lnTo>
                  <a:lnTo>
                    <a:pt x="0" y="5713"/>
                  </a:lnTo>
                  <a:lnTo>
                    <a:pt x="0" y="5713"/>
                  </a:lnTo>
                  <a:cubicBezTo>
                    <a:pt x="45" y="5982"/>
                    <a:pt x="90" y="6229"/>
                    <a:pt x="157" y="6498"/>
                  </a:cubicBezTo>
                  <a:cubicBezTo>
                    <a:pt x="202" y="6520"/>
                    <a:pt x="628" y="6811"/>
                    <a:pt x="650" y="6811"/>
                  </a:cubicBezTo>
                  <a:cubicBezTo>
                    <a:pt x="650" y="6811"/>
                    <a:pt x="740" y="7237"/>
                    <a:pt x="740" y="7237"/>
                  </a:cubicBezTo>
                  <a:lnTo>
                    <a:pt x="1053" y="7237"/>
                  </a:lnTo>
                  <a:lnTo>
                    <a:pt x="1255" y="7551"/>
                  </a:lnTo>
                  <a:cubicBezTo>
                    <a:pt x="1255" y="7551"/>
                    <a:pt x="1009" y="7954"/>
                    <a:pt x="1009" y="7976"/>
                  </a:cubicBezTo>
                  <a:cubicBezTo>
                    <a:pt x="1009" y="7999"/>
                    <a:pt x="1076" y="8335"/>
                    <a:pt x="1076" y="8357"/>
                  </a:cubicBezTo>
                  <a:cubicBezTo>
                    <a:pt x="1076" y="8357"/>
                    <a:pt x="1569" y="8716"/>
                    <a:pt x="1569" y="8716"/>
                  </a:cubicBezTo>
                  <a:lnTo>
                    <a:pt x="1277" y="9141"/>
                  </a:lnTo>
                  <a:lnTo>
                    <a:pt x="1501" y="9455"/>
                  </a:lnTo>
                  <a:lnTo>
                    <a:pt x="2039" y="9500"/>
                  </a:lnTo>
                  <a:lnTo>
                    <a:pt x="2062" y="10060"/>
                  </a:lnTo>
                  <a:lnTo>
                    <a:pt x="2353" y="10149"/>
                  </a:lnTo>
                  <a:lnTo>
                    <a:pt x="2644" y="9993"/>
                  </a:lnTo>
                  <a:lnTo>
                    <a:pt x="3092" y="10553"/>
                  </a:lnTo>
                  <a:lnTo>
                    <a:pt x="2510" y="11225"/>
                  </a:lnTo>
                  <a:lnTo>
                    <a:pt x="2622" y="11919"/>
                  </a:lnTo>
                  <a:lnTo>
                    <a:pt x="2308" y="11942"/>
                  </a:lnTo>
                  <a:cubicBezTo>
                    <a:pt x="2308" y="11942"/>
                    <a:pt x="1927" y="12480"/>
                    <a:pt x="1905" y="12480"/>
                  </a:cubicBezTo>
                  <a:cubicBezTo>
                    <a:pt x="1905" y="12480"/>
                    <a:pt x="1165" y="12771"/>
                    <a:pt x="1165" y="12771"/>
                  </a:cubicBezTo>
                  <a:cubicBezTo>
                    <a:pt x="1165" y="12771"/>
                    <a:pt x="964" y="13353"/>
                    <a:pt x="964" y="13376"/>
                  </a:cubicBezTo>
                  <a:cubicBezTo>
                    <a:pt x="964" y="13398"/>
                    <a:pt x="1165" y="13734"/>
                    <a:pt x="1165" y="13734"/>
                  </a:cubicBezTo>
                  <a:lnTo>
                    <a:pt x="672" y="14720"/>
                  </a:lnTo>
                  <a:lnTo>
                    <a:pt x="1188" y="15751"/>
                  </a:lnTo>
                  <a:lnTo>
                    <a:pt x="1636" y="15930"/>
                  </a:lnTo>
                  <a:lnTo>
                    <a:pt x="2174" y="16714"/>
                  </a:lnTo>
                  <a:lnTo>
                    <a:pt x="2823" y="16557"/>
                  </a:lnTo>
                  <a:lnTo>
                    <a:pt x="2891" y="16759"/>
                  </a:lnTo>
                  <a:lnTo>
                    <a:pt x="3787" y="17162"/>
                  </a:lnTo>
                  <a:lnTo>
                    <a:pt x="3630" y="17453"/>
                  </a:lnTo>
                  <a:lnTo>
                    <a:pt x="4436" y="17453"/>
                  </a:lnTo>
                  <a:lnTo>
                    <a:pt x="4929" y="17812"/>
                  </a:lnTo>
                  <a:lnTo>
                    <a:pt x="4974" y="18081"/>
                  </a:lnTo>
                  <a:lnTo>
                    <a:pt x="5646" y="18215"/>
                  </a:lnTo>
                  <a:lnTo>
                    <a:pt x="5915" y="17879"/>
                  </a:lnTo>
                  <a:lnTo>
                    <a:pt x="6296" y="17969"/>
                  </a:lnTo>
                  <a:lnTo>
                    <a:pt x="6475" y="18394"/>
                  </a:lnTo>
                  <a:lnTo>
                    <a:pt x="7304" y="18798"/>
                  </a:lnTo>
                  <a:lnTo>
                    <a:pt x="8111" y="18372"/>
                  </a:lnTo>
                  <a:lnTo>
                    <a:pt x="8469" y="18551"/>
                  </a:lnTo>
                  <a:lnTo>
                    <a:pt x="8536" y="18103"/>
                  </a:lnTo>
                  <a:lnTo>
                    <a:pt x="8940" y="17834"/>
                  </a:lnTo>
                  <a:lnTo>
                    <a:pt x="8805" y="17588"/>
                  </a:lnTo>
                  <a:lnTo>
                    <a:pt x="9097" y="17409"/>
                  </a:lnTo>
                  <a:lnTo>
                    <a:pt x="9186" y="17005"/>
                  </a:lnTo>
                  <a:lnTo>
                    <a:pt x="10015" y="16893"/>
                  </a:lnTo>
                  <a:lnTo>
                    <a:pt x="10194" y="17162"/>
                  </a:lnTo>
                  <a:lnTo>
                    <a:pt x="9791" y="17476"/>
                  </a:lnTo>
                  <a:lnTo>
                    <a:pt x="10038" y="17834"/>
                  </a:lnTo>
                  <a:lnTo>
                    <a:pt x="11091" y="17185"/>
                  </a:lnTo>
                  <a:lnTo>
                    <a:pt x="11270" y="16692"/>
                  </a:lnTo>
                  <a:lnTo>
                    <a:pt x="10710" y="15728"/>
                  </a:lnTo>
                  <a:lnTo>
                    <a:pt x="10844" y="15101"/>
                  </a:lnTo>
                  <a:lnTo>
                    <a:pt x="11225" y="15146"/>
                  </a:lnTo>
                  <a:lnTo>
                    <a:pt x="11852" y="14698"/>
                  </a:lnTo>
                  <a:lnTo>
                    <a:pt x="12054" y="14250"/>
                  </a:lnTo>
                  <a:lnTo>
                    <a:pt x="12524" y="14272"/>
                  </a:lnTo>
                  <a:lnTo>
                    <a:pt x="12480" y="13869"/>
                  </a:lnTo>
                  <a:lnTo>
                    <a:pt x="13264" y="13555"/>
                  </a:lnTo>
                  <a:lnTo>
                    <a:pt x="13264" y="13129"/>
                  </a:lnTo>
                  <a:lnTo>
                    <a:pt x="14003" y="12972"/>
                  </a:lnTo>
                  <a:lnTo>
                    <a:pt x="14138" y="13062"/>
                  </a:lnTo>
                  <a:lnTo>
                    <a:pt x="14406" y="12972"/>
                  </a:lnTo>
                  <a:lnTo>
                    <a:pt x="14720" y="11942"/>
                  </a:lnTo>
                  <a:lnTo>
                    <a:pt x="15235" y="12009"/>
                  </a:lnTo>
                  <a:lnTo>
                    <a:pt x="15213" y="11449"/>
                  </a:lnTo>
                  <a:lnTo>
                    <a:pt x="14675" y="11337"/>
                  </a:lnTo>
                  <a:lnTo>
                    <a:pt x="14586" y="10777"/>
                  </a:lnTo>
                  <a:lnTo>
                    <a:pt x="15101" y="10911"/>
                  </a:lnTo>
                  <a:lnTo>
                    <a:pt x="15258" y="10710"/>
                  </a:lnTo>
                  <a:lnTo>
                    <a:pt x="15101" y="10306"/>
                  </a:lnTo>
                  <a:lnTo>
                    <a:pt x="15572" y="9634"/>
                  </a:lnTo>
                  <a:lnTo>
                    <a:pt x="15952" y="9724"/>
                  </a:lnTo>
                  <a:lnTo>
                    <a:pt x="16221" y="9993"/>
                  </a:lnTo>
                  <a:lnTo>
                    <a:pt x="16468" y="9836"/>
                  </a:lnTo>
                  <a:lnTo>
                    <a:pt x="15997" y="9522"/>
                  </a:lnTo>
                  <a:lnTo>
                    <a:pt x="15863" y="8962"/>
                  </a:lnTo>
                  <a:lnTo>
                    <a:pt x="16288" y="8223"/>
                  </a:lnTo>
                  <a:lnTo>
                    <a:pt x="16221" y="7887"/>
                  </a:lnTo>
                  <a:lnTo>
                    <a:pt x="15952" y="7887"/>
                  </a:lnTo>
                  <a:lnTo>
                    <a:pt x="15034" y="8492"/>
                  </a:lnTo>
                  <a:lnTo>
                    <a:pt x="14003" y="7730"/>
                  </a:lnTo>
                  <a:lnTo>
                    <a:pt x="13241" y="6923"/>
                  </a:lnTo>
                  <a:lnTo>
                    <a:pt x="13645" y="5893"/>
                  </a:lnTo>
                  <a:lnTo>
                    <a:pt x="13398" y="5713"/>
                  </a:lnTo>
                  <a:lnTo>
                    <a:pt x="13510" y="5355"/>
                  </a:lnTo>
                  <a:lnTo>
                    <a:pt x="13286" y="5153"/>
                  </a:lnTo>
                  <a:lnTo>
                    <a:pt x="12928" y="5445"/>
                  </a:lnTo>
                  <a:lnTo>
                    <a:pt x="12480" y="5198"/>
                  </a:lnTo>
                  <a:lnTo>
                    <a:pt x="12726" y="4750"/>
                  </a:lnTo>
                  <a:lnTo>
                    <a:pt x="12076" y="4436"/>
                  </a:lnTo>
                  <a:lnTo>
                    <a:pt x="12323" y="3988"/>
                  </a:lnTo>
                  <a:lnTo>
                    <a:pt x="12233" y="3047"/>
                  </a:lnTo>
                  <a:lnTo>
                    <a:pt x="12502" y="2890"/>
                  </a:lnTo>
                  <a:lnTo>
                    <a:pt x="12457" y="2666"/>
                  </a:lnTo>
                  <a:lnTo>
                    <a:pt x="12300" y="2532"/>
                  </a:lnTo>
                  <a:lnTo>
                    <a:pt x="12435" y="2173"/>
                  </a:lnTo>
                  <a:lnTo>
                    <a:pt x="12368" y="2039"/>
                  </a:lnTo>
                  <a:lnTo>
                    <a:pt x="12502" y="1905"/>
                  </a:lnTo>
                  <a:lnTo>
                    <a:pt x="12457" y="1591"/>
                  </a:lnTo>
                  <a:lnTo>
                    <a:pt x="12345" y="1681"/>
                  </a:lnTo>
                  <a:lnTo>
                    <a:pt x="12256" y="1837"/>
                  </a:lnTo>
                  <a:lnTo>
                    <a:pt x="11920" y="1882"/>
                  </a:lnTo>
                  <a:lnTo>
                    <a:pt x="11651" y="2218"/>
                  </a:lnTo>
                  <a:lnTo>
                    <a:pt x="11023" y="2196"/>
                  </a:lnTo>
                  <a:lnTo>
                    <a:pt x="10418" y="1546"/>
                  </a:lnTo>
                  <a:lnTo>
                    <a:pt x="9926" y="1546"/>
                  </a:lnTo>
                  <a:lnTo>
                    <a:pt x="9970" y="1098"/>
                  </a:lnTo>
                  <a:lnTo>
                    <a:pt x="9634" y="1098"/>
                  </a:lnTo>
                  <a:lnTo>
                    <a:pt x="9231" y="1569"/>
                  </a:lnTo>
                  <a:lnTo>
                    <a:pt x="8873" y="1546"/>
                  </a:lnTo>
                  <a:lnTo>
                    <a:pt x="8693" y="1165"/>
                  </a:lnTo>
                  <a:lnTo>
                    <a:pt x="8402" y="1165"/>
                  </a:lnTo>
                  <a:lnTo>
                    <a:pt x="8469" y="1008"/>
                  </a:lnTo>
                  <a:lnTo>
                    <a:pt x="8402" y="717"/>
                  </a:lnTo>
                  <a:lnTo>
                    <a:pt x="8133" y="291"/>
                  </a:lnTo>
                  <a:lnTo>
                    <a:pt x="752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441;p34">
              <a:extLst>
                <a:ext uri="{FF2B5EF4-FFF2-40B4-BE49-F238E27FC236}">
                  <a16:creationId xmlns:a16="http://schemas.microsoft.com/office/drawing/2014/main" id="{1D2B0532-664B-9D34-2DF1-05ABF2C9EDEF}"/>
                </a:ext>
              </a:extLst>
            </p:cNvPr>
            <p:cNvSpPr/>
            <p:nvPr/>
          </p:nvSpPr>
          <p:spPr>
            <a:xfrm>
              <a:off x="2820168" y="2569866"/>
              <a:ext cx="560038" cy="1106629"/>
            </a:xfrm>
            <a:custGeom>
              <a:avLst/>
              <a:gdLst/>
              <a:ahLst/>
              <a:cxnLst/>
              <a:rect l="l" t="t" r="r" b="b"/>
              <a:pathLst>
                <a:path w="11203" h="22137" extrusionOk="0">
                  <a:moveTo>
                    <a:pt x="7551" y="1"/>
                  </a:moveTo>
                  <a:lnTo>
                    <a:pt x="7103" y="538"/>
                  </a:lnTo>
                  <a:lnTo>
                    <a:pt x="7036" y="986"/>
                  </a:lnTo>
                  <a:lnTo>
                    <a:pt x="6700" y="1367"/>
                  </a:lnTo>
                  <a:lnTo>
                    <a:pt x="6341" y="1054"/>
                  </a:lnTo>
                  <a:lnTo>
                    <a:pt x="6207" y="1636"/>
                  </a:lnTo>
                  <a:lnTo>
                    <a:pt x="6744" y="1748"/>
                  </a:lnTo>
                  <a:lnTo>
                    <a:pt x="6744" y="2308"/>
                  </a:lnTo>
                  <a:lnTo>
                    <a:pt x="6453" y="2779"/>
                  </a:lnTo>
                  <a:lnTo>
                    <a:pt x="6924" y="3339"/>
                  </a:lnTo>
                  <a:lnTo>
                    <a:pt x="6207" y="3966"/>
                  </a:lnTo>
                  <a:lnTo>
                    <a:pt x="6386" y="4235"/>
                  </a:lnTo>
                  <a:lnTo>
                    <a:pt x="5938" y="4526"/>
                  </a:lnTo>
                  <a:lnTo>
                    <a:pt x="5355" y="4526"/>
                  </a:lnTo>
                  <a:lnTo>
                    <a:pt x="5131" y="5311"/>
                  </a:lnTo>
                  <a:lnTo>
                    <a:pt x="4975" y="5467"/>
                  </a:lnTo>
                  <a:cubicBezTo>
                    <a:pt x="4975" y="5467"/>
                    <a:pt x="5154" y="5647"/>
                    <a:pt x="5154" y="5669"/>
                  </a:cubicBezTo>
                  <a:lnTo>
                    <a:pt x="5154" y="5781"/>
                  </a:lnTo>
                  <a:lnTo>
                    <a:pt x="4683" y="5781"/>
                  </a:lnTo>
                  <a:lnTo>
                    <a:pt x="3989" y="6274"/>
                  </a:lnTo>
                  <a:lnTo>
                    <a:pt x="3787" y="6834"/>
                  </a:lnTo>
                  <a:lnTo>
                    <a:pt x="4034" y="7103"/>
                  </a:lnTo>
                  <a:lnTo>
                    <a:pt x="3563" y="7372"/>
                  </a:lnTo>
                  <a:lnTo>
                    <a:pt x="3227" y="7103"/>
                  </a:lnTo>
                  <a:cubicBezTo>
                    <a:pt x="3227" y="7103"/>
                    <a:pt x="3406" y="6632"/>
                    <a:pt x="3406" y="6610"/>
                  </a:cubicBezTo>
                  <a:lnTo>
                    <a:pt x="2712" y="6386"/>
                  </a:lnTo>
                  <a:lnTo>
                    <a:pt x="2331" y="6677"/>
                  </a:lnTo>
                  <a:lnTo>
                    <a:pt x="2107" y="6610"/>
                  </a:lnTo>
                  <a:lnTo>
                    <a:pt x="2174" y="6341"/>
                  </a:lnTo>
                  <a:lnTo>
                    <a:pt x="1995" y="6252"/>
                  </a:lnTo>
                  <a:lnTo>
                    <a:pt x="2465" y="6005"/>
                  </a:lnTo>
                  <a:lnTo>
                    <a:pt x="2308" y="5759"/>
                  </a:lnTo>
                  <a:lnTo>
                    <a:pt x="2219" y="5535"/>
                  </a:lnTo>
                  <a:lnTo>
                    <a:pt x="1905" y="5579"/>
                  </a:lnTo>
                  <a:lnTo>
                    <a:pt x="1435" y="5378"/>
                  </a:lnTo>
                  <a:lnTo>
                    <a:pt x="1278" y="4773"/>
                  </a:lnTo>
                  <a:lnTo>
                    <a:pt x="1099" y="4773"/>
                  </a:lnTo>
                  <a:lnTo>
                    <a:pt x="919" y="5378"/>
                  </a:lnTo>
                  <a:lnTo>
                    <a:pt x="359" y="5311"/>
                  </a:lnTo>
                  <a:lnTo>
                    <a:pt x="359" y="5355"/>
                  </a:lnTo>
                  <a:cubicBezTo>
                    <a:pt x="359" y="5355"/>
                    <a:pt x="426" y="5714"/>
                    <a:pt x="426" y="5759"/>
                  </a:cubicBezTo>
                  <a:cubicBezTo>
                    <a:pt x="538" y="5938"/>
                    <a:pt x="673" y="6117"/>
                    <a:pt x="830" y="6274"/>
                  </a:cubicBezTo>
                  <a:lnTo>
                    <a:pt x="1278" y="6229"/>
                  </a:lnTo>
                  <a:lnTo>
                    <a:pt x="1457" y="6364"/>
                  </a:lnTo>
                  <a:lnTo>
                    <a:pt x="1928" y="6296"/>
                  </a:lnTo>
                  <a:lnTo>
                    <a:pt x="2084" y="6431"/>
                  </a:lnTo>
                  <a:lnTo>
                    <a:pt x="2017" y="6610"/>
                  </a:lnTo>
                  <a:lnTo>
                    <a:pt x="1748" y="6744"/>
                  </a:lnTo>
                  <a:lnTo>
                    <a:pt x="1793" y="7641"/>
                  </a:lnTo>
                  <a:lnTo>
                    <a:pt x="1300" y="8178"/>
                  </a:lnTo>
                  <a:lnTo>
                    <a:pt x="1412" y="8649"/>
                  </a:lnTo>
                  <a:lnTo>
                    <a:pt x="1121" y="8828"/>
                  </a:lnTo>
                  <a:lnTo>
                    <a:pt x="830" y="8626"/>
                  </a:lnTo>
                  <a:lnTo>
                    <a:pt x="135" y="9590"/>
                  </a:lnTo>
                  <a:lnTo>
                    <a:pt x="1" y="10419"/>
                  </a:lnTo>
                  <a:lnTo>
                    <a:pt x="1009" y="11158"/>
                  </a:lnTo>
                  <a:lnTo>
                    <a:pt x="1905" y="11248"/>
                  </a:lnTo>
                  <a:lnTo>
                    <a:pt x="2129" y="11472"/>
                  </a:lnTo>
                  <a:lnTo>
                    <a:pt x="2084" y="12301"/>
                  </a:lnTo>
                  <a:lnTo>
                    <a:pt x="1569" y="12861"/>
                  </a:lnTo>
                  <a:lnTo>
                    <a:pt x="1502" y="13466"/>
                  </a:lnTo>
                  <a:lnTo>
                    <a:pt x="2488" y="14183"/>
                  </a:lnTo>
                  <a:lnTo>
                    <a:pt x="3048" y="14183"/>
                  </a:lnTo>
                  <a:lnTo>
                    <a:pt x="3361" y="14048"/>
                  </a:lnTo>
                  <a:lnTo>
                    <a:pt x="3563" y="14967"/>
                  </a:lnTo>
                  <a:lnTo>
                    <a:pt x="3451" y="15393"/>
                  </a:lnTo>
                  <a:lnTo>
                    <a:pt x="3653" y="15796"/>
                  </a:lnTo>
                  <a:lnTo>
                    <a:pt x="3518" y="16199"/>
                  </a:lnTo>
                  <a:lnTo>
                    <a:pt x="3115" y="16378"/>
                  </a:lnTo>
                  <a:lnTo>
                    <a:pt x="3182" y="16647"/>
                  </a:lnTo>
                  <a:lnTo>
                    <a:pt x="3025" y="17454"/>
                  </a:lnTo>
                  <a:lnTo>
                    <a:pt x="2644" y="17723"/>
                  </a:lnTo>
                  <a:lnTo>
                    <a:pt x="2712" y="18552"/>
                  </a:lnTo>
                  <a:lnTo>
                    <a:pt x="3182" y="18596"/>
                  </a:lnTo>
                  <a:lnTo>
                    <a:pt x="3406" y="18776"/>
                  </a:lnTo>
                  <a:lnTo>
                    <a:pt x="3406" y="19179"/>
                  </a:lnTo>
                  <a:lnTo>
                    <a:pt x="3160" y="19784"/>
                  </a:lnTo>
                  <a:lnTo>
                    <a:pt x="3025" y="20322"/>
                  </a:lnTo>
                  <a:lnTo>
                    <a:pt x="3406" y="20725"/>
                  </a:lnTo>
                  <a:lnTo>
                    <a:pt x="3518" y="21016"/>
                  </a:lnTo>
                  <a:lnTo>
                    <a:pt x="4280" y="22002"/>
                  </a:lnTo>
                  <a:lnTo>
                    <a:pt x="4728" y="22136"/>
                  </a:lnTo>
                  <a:lnTo>
                    <a:pt x="4728" y="22047"/>
                  </a:lnTo>
                  <a:lnTo>
                    <a:pt x="4930" y="21531"/>
                  </a:lnTo>
                  <a:cubicBezTo>
                    <a:pt x="4930" y="21531"/>
                    <a:pt x="5378" y="21016"/>
                    <a:pt x="5355" y="21016"/>
                  </a:cubicBezTo>
                  <a:cubicBezTo>
                    <a:pt x="5333" y="21016"/>
                    <a:pt x="5154" y="20142"/>
                    <a:pt x="5154" y="20142"/>
                  </a:cubicBezTo>
                  <a:lnTo>
                    <a:pt x="5736" y="19605"/>
                  </a:lnTo>
                  <a:lnTo>
                    <a:pt x="6072" y="19627"/>
                  </a:lnTo>
                  <a:lnTo>
                    <a:pt x="6252" y="19448"/>
                  </a:lnTo>
                  <a:lnTo>
                    <a:pt x="5938" y="18686"/>
                  </a:lnTo>
                  <a:cubicBezTo>
                    <a:pt x="5960" y="18596"/>
                    <a:pt x="6005" y="18529"/>
                    <a:pt x="6050" y="18484"/>
                  </a:cubicBezTo>
                  <a:cubicBezTo>
                    <a:pt x="6052" y="18483"/>
                    <a:pt x="6054" y="18482"/>
                    <a:pt x="6057" y="18482"/>
                  </a:cubicBezTo>
                  <a:cubicBezTo>
                    <a:pt x="6089" y="18482"/>
                    <a:pt x="6184" y="18596"/>
                    <a:pt x="6184" y="18596"/>
                  </a:cubicBezTo>
                  <a:lnTo>
                    <a:pt x="6364" y="18484"/>
                  </a:lnTo>
                  <a:lnTo>
                    <a:pt x="6476" y="18171"/>
                  </a:lnTo>
                  <a:lnTo>
                    <a:pt x="7372" y="17297"/>
                  </a:lnTo>
                  <a:lnTo>
                    <a:pt x="8806" y="17028"/>
                  </a:lnTo>
                  <a:lnTo>
                    <a:pt x="8671" y="16558"/>
                  </a:lnTo>
                  <a:lnTo>
                    <a:pt x="9164" y="16199"/>
                  </a:lnTo>
                  <a:lnTo>
                    <a:pt x="9500" y="16132"/>
                  </a:lnTo>
                  <a:lnTo>
                    <a:pt x="9478" y="15818"/>
                  </a:lnTo>
                  <a:lnTo>
                    <a:pt x="9702" y="15796"/>
                  </a:lnTo>
                  <a:lnTo>
                    <a:pt x="9881" y="15818"/>
                  </a:lnTo>
                  <a:lnTo>
                    <a:pt x="9948" y="15527"/>
                  </a:lnTo>
                  <a:lnTo>
                    <a:pt x="10284" y="15325"/>
                  </a:lnTo>
                  <a:lnTo>
                    <a:pt x="10172" y="15213"/>
                  </a:lnTo>
                  <a:lnTo>
                    <a:pt x="10038" y="14944"/>
                  </a:lnTo>
                  <a:lnTo>
                    <a:pt x="10060" y="14765"/>
                  </a:lnTo>
                  <a:lnTo>
                    <a:pt x="9993" y="14698"/>
                  </a:lnTo>
                  <a:lnTo>
                    <a:pt x="9411" y="14698"/>
                  </a:lnTo>
                  <a:lnTo>
                    <a:pt x="8694" y="14452"/>
                  </a:lnTo>
                  <a:lnTo>
                    <a:pt x="8246" y="13690"/>
                  </a:lnTo>
                  <a:lnTo>
                    <a:pt x="7910" y="13623"/>
                  </a:lnTo>
                  <a:lnTo>
                    <a:pt x="7439" y="12480"/>
                  </a:lnTo>
                  <a:lnTo>
                    <a:pt x="7551" y="12077"/>
                  </a:lnTo>
                  <a:lnTo>
                    <a:pt x="7417" y="11965"/>
                  </a:lnTo>
                  <a:lnTo>
                    <a:pt x="7372" y="11629"/>
                  </a:lnTo>
                  <a:lnTo>
                    <a:pt x="7013" y="11405"/>
                  </a:lnTo>
                  <a:lnTo>
                    <a:pt x="7058" y="10979"/>
                  </a:lnTo>
                  <a:lnTo>
                    <a:pt x="6969" y="10867"/>
                  </a:lnTo>
                  <a:cubicBezTo>
                    <a:pt x="6924" y="10867"/>
                    <a:pt x="6879" y="10889"/>
                    <a:pt x="6834" y="10889"/>
                  </a:cubicBezTo>
                  <a:cubicBezTo>
                    <a:pt x="6834" y="11046"/>
                    <a:pt x="6834" y="11203"/>
                    <a:pt x="6857" y="11360"/>
                  </a:cubicBezTo>
                  <a:lnTo>
                    <a:pt x="6677" y="11360"/>
                  </a:lnTo>
                  <a:lnTo>
                    <a:pt x="6632" y="10867"/>
                  </a:lnTo>
                  <a:lnTo>
                    <a:pt x="6901" y="10486"/>
                  </a:lnTo>
                  <a:lnTo>
                    <a:pt x="7036" y="9254"/>
                  </a:lnTo>
                  <a:lnTo>
                    <a:pt x="7439" y="8761"/>
                  </a:lnTo>
                  <a:lnTo>
                    <a:pt x="7910" y="7529"/>
                  </a:lnTo>
                  <a:lnTo>
                    <a:pt x="8514" y="6856"/>
                  </a:lnTo>
                  <a:lnTo>
                    <a:pt x="8582" y="6476"/>
                  </a:lnTo>
                  <a:lnTo>
                    <a:pt x="8963" y="5736"/>
                  </a:lnTo>
                  <a:lnTo>
                    <a:pt x="9523" y="5423"/>
                  </a:lnTo>
                  <a:lnTo>
                    <a:pt x="9657" y="4616"/>
                  </a:lnTo>
                  <a:lnTo>
                    <a:pt x="10352" y="4123"/>
                  </a:lnTo>
                  <a:lnTo>
                    <a:pt x="10800" y="3384"/>
                  </a:lnTo>
                  <a:lnTo>
                    <a:pt x="10867" y="2913"/>
                  </a:lnTo>
                  <a:lnTo>
                    <a:pt x="11181" y="2443"/>
                  </a:lnTo>
                  <a:lnTo>
                    <a:pt x="11203" y="2376"/>
                  </a:lnTo>
                  <a:lnTo>
                    <a:pt x="11136" y="2353"/>
                  </a:lnTo>
                  <a:lnTo>
                    <a:pt x="11158" y="2129"/>
                  </a:lnTo>
                  <a:lnTo>
                    <a:pt x="10957" y="1950"/>
                  </a:lnTo>
                  <a:lnTo>
                    <a:pt x="10665" y="1502"/>
                  </a:lnTo>
                  <a:lnTo>
                    <a:pt x="10329" y="1636"/>
                  </a:lnTo>
                  <a:lnTo>
                    <a:pt x="9993" y="1345"/>
                  </a:lnTo>
                  <a:lnTo>
                    <a:pt x="9836" y="1323"/>
                  </a:lnTo>
                  <a:lnTo>
                    <a:pt x="9971" y="1031"/>
                  </a:lnTo>
                  <a:lnTo>
                    <a:pt x="9724" y="785"/>
                  </a:lnTo>
                  <a:lnTo>
                    <a:pt x="9321" y="740"/>
                  </a:lnTo>
                  <a:lnTo>
                    <a:pt x="8918" y="740"/>
                  </a:lnTo>
                  <a:lnTo>
                    <a:pt x="8604" y="986"/>
                  </a:lnTo>
                  <a:lnTo>
                    <a:pt x="8514" y="807"/>
                  </a:lnTo>
                  <a:lnTo>
                    <a:pt x="7596" y="583"/>
                  </a:lnTo>
                  <a:lnTo>
                    <a:pt x="7551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442;p34">
              <a:extLst>
                <a:ext uri="{FF2B5EF4-FFF2-40B4-BE49-F238E27FC236}">
                  <a16:creationId xmlns:a16="http://schemas.microsoft.com/office/drawing/2014/main" id="{E5739AAB-E20B-948A-D28B-B77FC729F7DE}"/>
                </a:ext>
              </a:extLst>
            </p:cNvPr>
            <p:cNvSpPr/>
            <p:nvPr/>
          </p:nvSpPr>
          <p:spPr>
            <a:xfrm>
              <a:off x="2624155" y="1810511"/>
              <a:ext cx="796391" cy="1126775"/>
            </a:xfrm>
            <a:custGeom>
              <a:avLst/>
              <a:gdLst/>
              <a:ahLst/>
              <a:cxnLst/>
              <a:rect l="l" t="t" r="r" b="b"/>
              <a:pathLst>
                <a:path w="15931" h="22540" extrusionOk="0">
                  <a:moveTo>
                    <a:pt x="7574" y="0"/>
                  </a:moveTo>
                  <a:lnTo>
                    <a:pt x="7170" y="90"/>
                  </a:lnTo>
                  <a:lnTo>
                    <a:pt x="7014" y="717"/>
                  </a:lnTo>
                  <a:lnTo>
                    <a:pt x="7215" y="1188"/>
                  </a:lnTo>
                  <a:lnTo>
                    <a:pt x="6655" y="1277"/>
                  </a:lnTo>
                  <a:lnTo>
                    <a:pt x="6543" y="1546"/>
                  </a:lnTo>
                  <a:lnTo>
                    <a:pt x="6319" y="1636"/>
                  </a:lnTo>
                  <a:lnTo>
                    <a:pt x="6073" y="1636"/>
                  </a:lnTo>
                  <a:lnTo>
                    <a:pt x="5983" y="1703"/>
                  </a:lnTo>
                  <a:lnTo>
                    <a:pt x="6028" y="2039"/>
                  </a:lnTo>
                  <a:lnTo>
                    <a:pt x="5445" y="2062"/>
                  </a:lnTo>
                  <a:lnTo>
                    <a:pt x="5244" y="2353"/>
                  </a:lnTo>
                  <a:lnTo>
                    <a:pt x="4796" y="2532"/>
                  </a:lnTo>
                  <a:lnTo>
                    <a:pt x="4616" y="3047"/>
                  </a:lnTo>
                  <a:lnTo>
                    <a:pt x="4796" y="3294"/>
                  </a:lnTo>
                  <a:lnTo>
                    <a:pt x="4258" y="3764"/>
                  </a:lnTo>
                  <a:lnTo>
                    <a:pt x="4549" y="4078"/>
                  </a:lnTo>
                  <a:lnTo>
                    <a:pt x="4056" y="4862"/>
                  </a:lnTo>
                  <a:lnTo>
                    <a:pt x="4034" y="5288"/>
                  </a:lnTo>
                  <a:lnTo>
                    <a:pt x="4235" y="5333"/>
                  </a:lnTo>
                  <a:lnTo>
                    <a:pt x="4191" y="5938"/>
                  </a:lnTo>
                  <a:lnTo>
                    <a:pt x="4303" y="6251"/>
                  </a:lnTo>
                  <a:lnTo>
                    <a:pt x="4415" y="6251"/>
                  </a:lnTo>
                  <a:lnTo>
                    <a:pt x="4549" y="6139"/>
                  </a:lnTo>
                  <a:lnTo>
                    <a:pt x="4639" y="6251"/>
                  </a:lnTo>
                  <a:lnTo>
                    <a:pt x="4594" y="6453"/>
                  </a:lnTo>
                  <a:lnTo>
                    <a:pt x="4661" y="6610"/>
                  </a:lnTo>
                  <a:lnTo>
                    <a:pt x="4347" y="6879"/>
                  </a:lnTo>
                  <a:lnTo>
                    <a:pt x="4146" y="7349"/>
                  </a:lnTo>
                  <a:lnTo>
                    <a:pt x="3787" y="7618"/>
                  </a:lnTo>
                  <a:lnTo>
                    <a:pt x="3496" y="7528"/>
                  </a:lnTo>
                  <a:lnTo>
                    <a:pt x="3250" y="7573"/>
                  </a:lnTo>
                  <a:lnTo>
                    <a:pt x="3003" y="7125"/>
                  </a:lnTo>
                  <a:lnTo>
                    <a:pt x="2510" y="7147"/>
                  </a:lnTo>
                  <a:lnTo>
                    <a:pt x="2219" y="7640"/>
                  </a:lnTo>
                  <a:lnTo>
                    <a:pt x="1838" y="7640"/>
                  </a:lnTo>
                  <a:lnTo>
                    <a:pt x="1928" y="7909"/>
                  </a:lnTo>
                  <a:lnTo>
                    <a:pt x="1726" y="8223"/>
                  </a:lnTo>
                  <a:lnTo>
                    <a:pt x="2197" y="8783"/>
                  </a:lnTo>
                  <a:lnTo>
                    <a:pt x="2017" y="9276"/>
                  </a:lnTo>
                  <a:lnTo>
                    <a:pt x="1569" y="9433"/>
                  </a:lnTo>
                  <a:lnTo>
                    <a:pt x="1368" y="9836"/>
                  </a:lnTo>
                  <a:lnTo>
                    <a:pt x="852" y="9881"/>
                  </a:lnTo>
                  <a:lnTo>
                    <a:pt x="1099" y="10710"/>
                  </a:lnTo>
                  <a:lnTo>
                    <a:pt x="1278" y="10732"/>
                  </a:lnTo>
                  <a:lnTo>
                    <a:pt x="808" y="11427"/>
                  </a:lnTo>
                  <a:lnTo>
                    <a:pt x="247" y="11427"/>
                  </a:lnTo>
                  <a:lnTo>
                    <a:pt x="1" y="12188"/>
                  </a:lnTo>
                  <a:lnTo>
                    <a:pt x="180" y="12883"/>
                  </a:lnTo>
                  <a:lnTo>
                    <a:pt x="494" y="12838"/>
                  </a:lnTo>
                  <a:lnTo>
                    <a:pt x="628" y="13062"/>
                  </a:lnTo>
                  <a:lnTo>
                    <a:pt x="1211" y="12973"/>
                  </a:lnTo>
                  <a:lnTo>
                    <a:pt x="1412" y="13264"/>
                  </a:lnTo>
                  <a:lnTo>
                    <a:pt x="1659" y="13197"/>
                  </a:lnTo>
                  <a:lnTo>
                    <a:pt x="2219" y="13555"/>
                  </a:lnTo>
                  <a:lnTo>
                    <a:pt x="2667" y="14182"/>
                  </a:lnTo>
                  <a:lnTo>
                    <a:pt x="3272" y="14519"/>
                  </a:lnTo>
                  <a:lnTo>
                    <a:pt x="3250" y="15123"/>
                  </a:lnTo>
                  <a:lnTo>
                    <a:pt x="3630" y="15661"/>
                  </a:lnTo>
                  <a:lnTo>
                    <a:pt x="3474" y="16087"/>
                  </a:lnTo>
                  <a:lnTo>
                    <a:pt x="3675" y="16557"/>
                  </a:lnTo>
                  <a:lnTo>
                    <a:pt x="3541" y="16826"/>
                  </a:lnTo>
                  <a:lnTo>
                    <a:pt x="3541" y="17117"/>
                  </a:lnTo>
                  <a:lnTo>
                    <a:pt x="3272" y="17386"/>
                  </a:lnTo>
                  <a:lnTo>
                    <a:pt x="2802" y="17185"/>
                  </a:lnTo>
                  <a:lnTo>
                    <a:pt x="2712" y="17476"/>
                  </a:lnTo>
                  <a:lnTo>
                    <a:pt x="2779" y="17924"/>
                  </a:lnTo>
                  <a:lnTo>
                    <a:pt x="2443" y="18103"/>
                  </a:lnTo>
                  <a:lnTo>
                    <a:pt x="2152" y="18574"/>
                  </a:lnTo>
                  <a:lnTo>
                    <a:pt x="2712" y="19089"/>
                  </a:lnTo>
                  <a:lnTo>
                    <a:pt x="2577" y="19380"/>
                  </a:lnTo>
                  <a:lnTo>
                    <a:pt x="2667" y="19403"/>
                  </a:lnTo>
                  <a:lnTo>
                    <a:pt x="2936" y="19335"/>
                  </a:lnTo>
                  <a:lnTo>
                    <a:pt x="3630" y="20164"/>
                  </a:lnTo>
                  <a:lnTo>
                    <a:pt x="3855" y="20008"/>
                  </a:lnTo>
                  <a:lnTo>
                    <a:pt x="4235" y="20232"/>
                  </a:lnTo>
                  <a:lnTo>
                    <a:pt x="4280" y="20501"/>
                  </a:lnTo>
                  <a:lnTo>
                    <a:pt x="4840" y="20545"/>
                  </a:lnTo>
                  <a:lnTo>
                    <a:pt x="5020" y="19963"/>
                  </a:lnTo>
                  <a:lnTo>
                    <a:pt x="5221" y="19963"/>
                  </a:lnTo>
                  <a:lnTo>
                    <a:pt x="5378" y="20545"/>
                  </a:lnTo>
                  <a:lnTo>
                    <a:pt x="5849" y="20769"/>
                  </a:lnTo>
                  <a:lnTo>
                    <a:pt x="6162" y="20725"/>
                  </a:lnTo>
                  <a:lnTo>
                    <a:pt x="6252" y="20949"/>
                  </a:lnTo>
                  <a:lnTo>
                    <a:pt x="6409" y="21173"/>
                  </a:lnTo>
                  <a:lnTo>
                    <a:pt x="5938" y="21442"/>
                  </a:lnTo>
                  <a:lnTo>
                    <a:pt x="6117" y="21531"/>
                  </a:lnTo>
                  <a:lnTo>
                    <a:pt x="6050" y="21800"/>
                  </a:lnTo>
                  <a:lnTo>
                    <a:pt x="6274" y="21867"/>
                  </a:lnTo>
                  <a:lnTo>
                    <a:pt x="6655" y="21576"/>
                  </a:lnTo>
                  <a:lnTo>
                    <a:pt x="7350" y="21800"/>
                  </a:lnTo>
                  <a:cubicBezTo>
                    <a:pt x="7350" y="21822"/>
                    <a:pt x="7170" y="22293"/>
                    <a:pt x="7170" y="22293"/>
                  </a:cubicBezTo>
                  <a:lnTo>
                    <a:pt x="7506" y="22539"/>
                  </a:lnTo>
                  <a:lnTo>
                    <a:pt x="7977" y="22293"/>
                  </a:lnTo>
                  <a:lnTo>
                    <a:pt x="7731" y="22024"/>
                  </a:lnTo>
                  <a:lnTo>
                    <a:pt x="7932" y="21464"/>
                  </a:lnTo>
                  <a:lnTo>
                    <a:pt x="8627" y="20971"/>
                  </a:lnTo>
                  <a:cubicBezTo>
                    <a:pt x="8627" y="20971"/>
                    <a:pt x="8826" y="20981"/>
                    <a:pt x="8959" y="20981"/>
                  </a:cubicBezTo>
                  <a:cubicBezTo>
                    <a:pt x="9025" y="20981"/>
                    <a:pt x="9075" y="20978"/>
                    <a:pt x="9075" y="20971"/>
                  </a:cubicBezTo>
                  <a:lnTo>
                    <a:pt x="9075" y="20837"/>
                  </a:lnTo>
                  <a:cubicBezTo>
                    <a:pt x="9075" y="20837"/>
                    <a:pt x="8918" y="20635"/>
                    <a:pt x="8918" y="20635"/>
                  </a:cubicBezTo>
                  <a:lnTo>
                    <a:pt x="9075" y="20501"/>
                  </a:lnTo>
                  <a:lnTo>
                    <a:pt x="9276" y="19716"/>
                  </a:lnTo>
                  <a:lnTo>
                    <a:pt x="9881" y="19716"/>
                  </a:lnTo>
                  <a:cubicBezTo>
                    <a:pt x="9881" y="19716"/>
                    <a:pt x="10329" y="19425"/>
                    <a:pt x="10329" y="19425"/>
                  </a:cubicBezTo>
                  <a:lnTo>
                    <a:pt x="10128" y="19156"/>
                  </a:lnTo>
                  <a:lnTo>
                    <a:pt x="10867" y="18529"/>
                  </a:lnTo>
                  <a:lnTo>
                    <a:pt x="10397" y="17969"/>
                  </a:lnTo>
                  <a:lnTo>
                    <a:pt x="10688" y="17498"/>
                  </a:lnTo>
                  <a:lnTo>
                    <a:pt x="10665" y="16938"/>
                  </a:lnTo>
                  <a:lnTo>
                    <a:pt x="10150" y="16826"/>
                  </a:lnTo>
                  <a:lnTo>
                    <a:pt x="10285" y="16244"/>
                  </a:lnTo>
                  <a:lnTo>
                    <a:pt x="10621" y="16557"/>
                  </a:lnTo>
                  <a:lnTo>
                    <a:pt x="10934" y="16176"/>
                  </a:lnTo>
                  <a:lnTo>
                    <a:pt x="11002" y="15728"/>
                  </a:lnTo>
                  <a:lnTo>
                    <a:pt x="11450" y="15191"/>
                  </a:lnTo>
                  <a:lnTo>
                    <a:pt x="11494" y="15773"/>
                  </a:lnTo>
                  <a:lnTo>
                    <a:pt x="12413" y="15997"/>
                  </a:lnTo>
                  <a:lnTo>
                    <a:pt x="12503" y="16199"/>
                  </a:lnTo>
                  <a:lnTo>
                    <a:pt x="12816" y="15930"/>
                  </a:lnTo>
                  <a:lnTo>
                    <a:pt x="13130" y="15930"/>
                  </a:lnTo>
                  <a:lnTo>
                    <a:pt x="13264" y="15684"/>
                  </a:lnTo>
                  <a:lnTo>
                    <a:pt x="13713" y="15437"/>
                  </a:lnTo>
                  <a:lnTo>
                    <a:pt x="13780" y="14944"/>
                  </a:lnTo>
                  <a:lnTo>
                    <a:pt x="13533" y="14631"/>
                  </a:lnTo>
                  <a:lnTo>
                    <a:pt x="13914" y="14070"/>
                  </a:lnTo>
                  <a:lnTo>
                    <a:pt x="13713" y="13645"/>
                  </a:lnTo>
                  <a:lnTo>
                    <a:pt x="13332" y="13331"/>
                  </a:lnTo>
                  <a:lnTo>
                    <a:pt x="13421" y="12950"/>
                  </a:lnTo>
                  <a:lnTo>
                    <a:pt x="13847" y="12681"/>
                  </a:lnTo>
                  <a:lnTo>
                    <a:pt x="13869" y="12300"/>
                  </a:lnTo>
                  <a:lnTo>
                    <a:pt x="14340" y="11785"/>
                  </a:lnTo>
                  <a:lnTo>
                    <a:pt x="13914" y="11046"/>
                  </a:lnTo>
                  <a:lnTo>
                    <a:pt x="14071" y="10441"/>
                  </a:lnTo>
                  <a:lnTo>
                    <a:pt x="13914" y="10082"/>
                  </a:lnTo>
                  <a:lnTo>
                    <a:pt x="14340" y="9836"/>
                  </a:lnTo>
                  <a:lnTo>
                    <a:pt x="14385" y="9545"/>
                  </a:lnTo>
                  <a:lnTo>
                    <a:pt x="14474" y="9410"/>
                  </a:lnTo>
                  <a:lnTo>
                    <a:pt x="14340" y="9388"/>
                  </a:lnTo>
                  <a:lnTo>
                    <a:pt x="14205" y="9522"/>
                  </a:lnTo>
                  <a:lnTo>
                    <a:pt x="14049" y="9522"/>
                  </a:lnTo>
                  <a:lnTo>
                    <a:pt x="13713" y="8895"/>
                  </a:lnTo>
                  <a:lnTo>
                    <a:pt x="14273" y="8245"/>
                  </a:lnTo>
                  <a:lnTo>
                    <a:pt x="14564" y="8290"/>
                  </a:lnTo>
                  <a:lnTo>
                    <a:pt x="14609" y="8133"/>
                  </a:lnTo>
                  <a:lnTo>
                    <a:pt x="14519" y="8044"/>
                  </a:lnTo>
                  <a:lnTo>
                    <a:pt x="14654" y="7909"/>
                  </a:lnTo>
                  <a:lnTo>
                    <a:pt x="15258" y="7371"/>
                  </a:lnTo>
                  <a:lnTo>
                    <a:pt x="15191" y="6677"/>
                  </a:lnTo>
                  <a:lnTo>
                    <a:pt x="15662" y="6341"/>
                  </a:lnTo>
                  <a:lnTo>
                    <a:pt x="15751" y="5019"/>
                  </a:lnTo>
                  <a:lnTo>
                    <a:pt x="15931" y="4280"/>
                  </a:lnTo>
                  <a:lnTo>
                    <a:pt x="15886" y="3540"/>
                  </a:lnTo>
                  <a:lnTo>
                    <a:pt x="15527" y="2958"/>
                  </a:lnTo>
                  <a:lnTo>
                    <a:pt x="15931" y="2398"/>
                  </a:lnTo>
                  <a:lnTo>
                    <a:pt x="15908" y="1905"/>
                  </a:lnTo>
                  <a:lnTo>
                    <a:pt x="15662" y="2017"/>
                  </a:lnTo>
                  <a:lnTo>
                    <a:pt x="15572" y="2017"/>
                  </a:lnTo>
                  <a:lnTo>
                    <a:pt x="15393" y="1300"/>
                  </a:lnTo>
                  <a:lnTo>
                    <a:pt x="14407" y="1300"/>
                  </a:lnTo>
                  <a:lnTo>
                    <a:pt x="14026" y="1434"/>
                  </a:lnTo>
                  <a:lnTo>
                    <a:pt x="13757" y="1098"/>
                  </a:lnTo>
                  <a:lnTo>
                    <a:pt x="13421" y="1457"/>
                  </a:lnTo>
                  <a:lnTo>
                    <a:pt x="12816" y="1053"/>
                  </a:lnTo>
                  <a:cubicBezTo>
                    <a:pt x="12816" y="1053"/>
                    <a:pt x="12077" y="1300"/>
                    <a:pt x="12055" y="1300"/>
                  </a:cubicBezTo>
                  <a:cubicBezTo>
                    <a:pt x="12032" y="1300"/>
                    <a:pt x="11651" y="1591"/>
                    <a:pt x="11651" y="1591"/>
                  </a:cubicBezTo>
                  <a:lnTo>
                    <a:pt x="11293" y="1188"/>
                  </a:lnTo>
                  <a:lnTo>
                    <a:pt x="11002" y="1165"/>
                  </a:lnTo>
                  <a:lnTo>
                    <a:pt x="11069" y="1053"/>
                  </a:lnTo>
                  <a:lnTo>
                    <a:pt x="10912" y="852"/>
                  </a:lnTo>
                  <a:lnTo>
                    <a:pt x="10509" y="852"/>
                  </a:lnTo>
                  <a:lnTo>
                    <a:pt x="9859" y="404"/>
                  </a:lnTo>
                  <a:lnTo>
                    <a:pt x="9433" y="807"/>
                  </a:lnTo>
                  <a:lnTo>
                    <a:pt x="8985" y="583"/>
                  </a:lnTo>
                  <a:lnTo>
                    <a:pt x="8627" y="919"/>
                  </a:lnTo>
                  <a:lnTo>
                    <a:pt x="8335" y="740"/>
                  </a:lnTo>
                  <a:lnTo>
                    <a:pt x="8291" y="404"/>
                  </a:lnTo>
                  <a:lnTo>
                    <a:pt x="7977" y="426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443;p34">
              <a:extLst>
                <a:ext uri="{FF2B5EF4-FFF2-40B4-BE49-F238E27FC236}">
                  <a16:creationId xmlns:a16="http://schemas.microsoft.com/office/drawing/2014/main" id="{31A0EE2F-7CC2-EED2-F92B-9259CA6C9270}"/>
                </a:ext>
              </a:extLst>
            </p:cNvPr>
            <p:cNvSpPr/>
            <p:nvPr/>
          </p:nvSpPr>
          <p:spPr>
            <a:xfrm>
              <a:off x="2530073" y="1676087"/>
              <a:ext cx="476055" cy="516397"/>
            </a:xfrm>
            <a:custGeom>
              <a:avLst/>
              <a:gdLst/>
              <a:ahLst/>
              <a:cxnLst/>
              <a:rect l="l" t="t" r="r" b="b"/>
              <a:pathLst>
                <a:path w="9523" h="10330" extrusionOk="0">
                  <a:moveTo>
                    <a:pt x="4056" y="1"/>
                  </a:moveTo>
                  <a:lnTo>
                    <a:pt x="2824" y="1076"/>
                  </a:lnTo>
                  <a:lnTo>
                    <a:pt x="2958" y="1233"/>
                  </a:lnTo>
                  <a:lnTo>
                    <a:pt x="2734" y="1681"/>
                  </a:lnTo>
                  <a:lnTo>
                    <a:pt x="2398" y="1883"/>
                  </a:lnTo>
                  <a:lnTo>
                    <a:pt x="2353" y="2107"/>
                  </a:lnTo>
                  <a:lnTo>
                    <a:pt x="1973" y="2757"/>
                  </a:lnTo>
                  <a:lnTo>
                    <a:pt x="1435" y="2734"/>
                  </a:lnTo>
                  <a:lnTo>
                    <a:pt x="1435" y="2734"/>
                  </a:lnTo>
                  <a:lnTo>
                    <a:pt x="1547" y="3294"/>
                  </a:lnTo>
                  <a:lnTo>
                    <a:pt x="1368" y="3473"/>
                  </a:lnTo>
                  <a:lnTo>
                    <a:pt x="1099" y="3653"/>
                  </a:lnTo>
                  <a:lnTo>
                    <a:pt x="1188" y="4101"/>
                  </a:lnTo>
                  <a:lnTo>
                    <a:pt x="1009" y="4235"/>
                  </a:lnTo>
                  <a:lnTo>
                    <a:pt x="897" y="4190"/>
                  </a:lnTo>
                  <a:lnTo>
                    <a:pt x="785" y="4302"/>
                  </a:lnTo>
                  <a:lnTo>
                    <a:pt x="1009" y="4661"/>
                  </a:lnTo>
                  <a:lnTo>
                    <a:pt x="785" y="4818"/>
                  </a:lnTo>
                  <a:cubicBezTo>
                    <a:pt x="785" y="4818"/>
                    <a:pt x="830" y="4975"/>
                    <a:pt x="830" y="4997"/>
                  </a:cubicBezTo>
                  <a:cubicBezTo>
                    <a:pt x="830" y="5004"/>
                    <a:pt x="817" y="5007"/>
                    <a:pt x="801" y="5007"/>
                  </a:cubicBezTo>
                  <a:cubicBezTo>
                    <a:pt x="768" y="5007"/>
                    <a:pt x="718" y="4997"/>
                    <a:pt x="718" y="4997"/>
                  </a:cubicBezTo>
                  <a:lnTo>
                    <a:pt x="583" y="4863"/>
                  </a:lnTo>
                  <a:lnTo>
                    <a:pt x="471" y="4706"/>
                  </a:lnTo>
                  <a:lnTo>
                    <a:pt x="382" y="4773"/>
                  </a:lnTo>
                  <a:lnTo>
                    <a:pt x="247" y="4773"/>
                  </a:lnTo>
                  <a:lnTo>
                    <a:pt x="203" y="4885"/>
                  </a:lnTo>
                  <a:lnTo>
                    <a:pt x="1" y="5042"/>
                  </a:lnTo>
                  <a:lnTo>
                    <a:pt x="180" y="5243"/>
                  </a:lnTo>
                  <a:lnTo>
                    <a:pt x="158" y="5445"/>
                  </a:lnTo>
                  <a:lnTo>
                    <a:pt x="247" y="5468"/>
                  </a:lnTo>
                  <a:lnTo>
                    <a:pt x="337" y="5355"/>
                  </a:lnTo>
                  <a:lnTo>
                    <a:pt x="247" y="5221"/>
                  </a:lnTo>
                  <a:lnTo>
                    <a:pt x="337" y="5154"/>
                  </a:lnTo>
                  <a:lnTo>
                    <a:pt x="449" y="5199"/>
                  </a:lnTo>
                  <a:lnTo>
                    <a:pt x="449" y="5423"/>
                  </a:lnTo>
                  <a:lnTo>
                    <a:pt x="539" y="5669"/>
                  </a:lnTo>
                  <a:lnTo>
                    <a:pt x="270" y="6162"/>
                  </a:lnTo>
                  <a:lnTo>
                    <a:pt x="539" y="6274"/>
                  </a:lnTo>
                  <a:lnTo>
                    <a:pt x="1166" y="6162"/>
                  </a:lnTo>
                  <a:lnTo>
                    <a:pt x="1524" y="6565"/>
                  </a:lnTo>
                  <a:lnTo>
                    <a:pt x="2085" y="6274"/>
                  </a:lnTo>
                  <a:lnTo>
                    <a:pt x="2152" y="6812"/>
                  </a:lnTo>
                  <a:lnTo>
                    <a:pt x="2555" y="6812"/>
                  </a:lnTo>
                  <a:lnTo>
                    <a:pt x="2667" y="6946"/>
                  </a:lnTo>
                  <a:lnTo>
                    <a:pt x="3003" y="7058"/>
                  </a:lnTo>
                  <a:lnTo>
                    <a:pt x="3294" y="7663"/>
                  </a:lnTo>
                  <a:lnTo>
                    <a:pt x="3653" y="7686"/>
                  </a:lnTo>
                  <a:lnTo>
                    <a:pt x="4370" y="8066"/>
                  </a:lnTo>
                  <a:lnTo>
                    <a:pt x="4370" y="8716"/>
                  </a:lnTo>
                  <a:lnTo>
                    <a:pt x="3541" y="8649"/>
                  </a:lnTo>
                  <a:lnTo>
                    <a:pt x="3138" y="9164"/>
                  </a:lnTo>
                  <a:lnTo>
                    <a:pt x="3541" y="9568"/>
                  </a:lnTo>
                  <a:lnTo>
                    <a:pt x="4056" y="9523"/>
                  </a:lnTo>
                  <a:lnTo>
                    <a:pt x="4392" y="9859"/>
                  </a:lnTo>
                  <a:lnTo>
                    <a:pt x="4885" y="9836"/>
                  </a:lnTo>
                  <a:lnTo>
                    <a:pt x="5132" y="10284"/>
                  </a:lnTo>
                  <a:lnTo>
                    <a:pt x="5378" y="10217"/>
                  </a:lnTo>
                  <a:lnTo>
                    <a:pt x="5669" y="10329"/>
                  </a:lnTo>
                  <a:lnTo>
                    <a:pt x="6028" y="10060"/>
                  </a:lnTo>
                  <a:lnTo>
                    <a:pt x="6229" y="9590"/>
                  </a:lnTo>
                  <a:lnTo>
                    <a:pt x="6543" y="9299"/>
                  </a:lnTo>
                  <a:lnTo>
                    <a:pt x="6476" y="9164"/>
                  </a:lnTo>
                  <a:lnTo>
                    <a:pt x="6521" y="8963"/>
                  </a:lnTo>
                  <a:lnTo>
                    <a:pt x="6431" y="8851"/>
                  </a:lnTo>
                  <a:lnTo>
                    <a:pt x="6297" y="8940"/>
                  </a:lnTo>
                  <a:lnTo>
                    <a:pt x="6185" y="8940"/>
                  </a:lnTo>
                  <a:lnTo>
                    <a:pt x="6073" y="8627"/>
                  </a:lnTo>
                  <a:lnTo>
                    <a:pt x="6117" y="8044"/>
                  </a:lnTo>
                  <a:lnTo>
                    <a:pt x="5916" y="7999"/>
                  </a:lnTo>
                  <a:lnTo>
                    <a:pt x="5938" y="7574"/>
                  </a:lnTo>
                  <a:lnTo>
                    <a:pt x="6431" y="6789"/>
                  </a:lnTo>
                  <a:lnTo>
                    <a:pt x="6140" y="6476"/>
                  </a:lnTo>
                  <a:lnTo>
                    <a:pt x="6678" y="6005"/>
                  </a:lnTo>
                  <a:lnTo>
                    <a:pt x="6498" y="5759"/>
                  </a:lnTo>
                  <a:lnTo>
                    <a:pt x="6678" y="5243"/>
                  </a:lnTo>
                  <a:lnTo>
                    <a:pt x="7126" y="5064"/>
                  </a:lnTo>
                  <a:lnTo>
                    <a:pt x="7327" y="4773"/>
                  </a:lnTo>
                  <a:lnTo>
                    <a:pt x="7910" y="4751"/>
                  </a:lnTo>
                  <a:lnTo>
                    <a:pt x="7865" y="4414"/>
                  </a:lnTo>
                  <a:lnTo>
                    <a:pt x="7955" y="4347"/>
                  </a:lnTo>
                  <a:lnTo>
                    <a:pt x="8201" y="4347"/>
                  </a:lnTo>
                  <a:lnTo>
                    <a:pt x="8425" y="4258"/>
                  </a:lnTo>
                  <a:lnTo>
                    <a:pt x="8537" y="3989"/>
                  </a:lnTo>
                  <a:lnTo>
                    <a:pt x="9120" y="3899"/>
                  </a:lnTo>
                  <a:lnTo>
                    <a:pt x="8896" y="3429"/>
                  </a:lnTo>
                  <a:lnTo>
                    <a:pt x="9075" y="2801"/>
                  </a:lnTo>
                  <a:lnTo>
                    <a:pt x="9478" y="2734"/>
                  </a:lnTo>
                  <a:lnTo>
                    <a:pt x="9523" y="2308"/>
                  </a:lnTo>
                  <a:lnTo>
                    <a:pt x="9209" y="2286"/>
                  </a:lnTo>
                  <a:lnTo>
                    <a:pt x="8940" y="2533"/>
                  </a:lnTo>
                  <a:cubicBezTo>
                    <a:pt x="8896" y="2465"/>
                    <a:pt x="8851" y="2398"/>
                    <a:pt x="8828" y="2331"/>
                  </a:cubicBezTo>
                  <a:lnTo>
                    <a:pt x="8201" y="2443"/>
                  </a:lnTo>
                  <a:cubicBezTo>
                    <a:pt x="8179" y="2443"/>
                    <a:pt x="7955" y="2062"/>
                    <a:pt x="7955" y="2062"/>
                  </a:cubicBezTo>
                  <a:lnTo>
                    <a:pt x="7506" y="2152"/>
                  </a:lnTo>
                  <a:lnTo>
                    <a:pt x="7484" y="2040"/>
                  </a:lnTo>
                  <a:lnTo>
                    <a:pt x="6274" y="1412"/>
                  </a:lnTo>
                  <a:lnTo>
                    <a:pt x="5893" y="1748"/>
                  </a:lnTo>
                  <a:lnTo>
                    <a:pt x="5580" y="1636"/>
                  </a:lnTo>
                  <a:lnTo>
                    <a:pt x="5961" y="628"/>
                  </a:lnTo>
                  <a:lnTo>
                    <a:pt x="5737" y="247"/>
                  </a:lnTo>
                  <a:lnTo>
                    <a:pt x="5042" y="46"/>
                  </a:lnTo>
                  <a:lnTo>
                    <a:pt x="4796" y="426"/>
                  </a:lnTo>
                  <a:lnTo>
                    <a:pt x="4235" y="202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444;p34">
              <a:extLst>
                <a:ext uri="{FF2B5EF4-FFF2-40B4-BE49-F238E27FC236}">
                  <a16:creationId xmlns:a16="http://schemas.microsoft.com/office/drawing/2014/main" id="{7F2BF2B8-DE06-6755-EAAC-D7574665E1CD}"/>
                </a:ext>
              </a:extLst>
            </p:cNvPr>
            <p:cNvSpPr/>
            <p:nvPr/>
          </p:nvSpPr>
          <p:spPr>
            <a:xfrm>
              <a:off x="1890545" y="1606651"/>
              <a:ext cx="449210" cy="278944"/>
            </a:xfrm>
            <a:custGeom>
              <a:avLst/>
              <a:gdLst/>
              <a:ahLst/>
              <a:cxnLst/>
              <a:rect l="l" t="t" r="r" b="b"/>
              <a:pathLst>
                <a:path w="8986" h="5580" extrusionOk="0">
                  <a:moveTo>
                    <a:pt x="6633" y="1"/>
                  </a:moveTo>
                  <a:lnTo>
                    <a:pt x="6140" y="247"/>
                  </a:lnTo>
                  <a:lnTo>
                    <a:pt x="4796" y="292"/>
                  </a:lnTo>
                  <a:lnTo>
                    <a:pt x="4325" y="673"/>
                  </a:lnTo>
                  <a:lnTo>
                    <a:pt x="4011" y="382"/>
                  </a:lnTo>
                  <a:cubicBezTo>
                    <a:pt x="4011" y="382"/>
                    <a:pt x="3563" y="762"/>
                    <a:pt x="3541" y="762"/>
                  </a:cubicBezTo>
                  <a:lnTo>
                    <a:pt x="2712" y="807"/>
                  </a:lnTo>
                  <a:lnTo>
                    <a:pt x="2309" y="718"/>
                  </a:lnTo>
                  <a:lnTo>
                    <a:pt x="1524" y="762"/>
                  </a:lnTo>
                  <a:lnTo>
                    <a:pt x="1457" y="1031"/>
                  </a:lnTo>
                  <a:lnTo>
                    <a:pt x="1524" y="1188"/>
                  </a:lnTo>
                  <a:lnTo>
                    <a:pt x="1076" y="1390"/>
                  </a:lnTo>
                  <a:lnTo>
                    <a:pt x="920" y="1390"/>
                  </a:lnTo>
                  <a:lnTo>
                    <a:pt x="897" y="1524"/>
                  </a:lnTo>
                  <a:lnTo>
                    <a:pt x="1009" y="1703"/>
                  </a:lnTo>
                  <a:lnTo>
                    <a:pt x="942" y="1793"/>
                  </a:lnTo>
                  <a:lnTo>
                    <a:pt x="606" y="1748"/>
                  </a:lnTo>
                  <a:lnTo>
                    <a:pt x="359" y="2062"/>
                  </a:lnTo>
                  <a:lnTo>
                    <a:pt x="1" y="2958"/>
                  </a:lnTo>
                  <a:lnTo>
                    <a:pt x="135" y="2936"/>
                  </a:lnTo>
                  <a:lnTo>
                    <a:pt x="516" y="3541"/>
                  </a:lnTo>
                  <a:lnTo>
                    <a:pt x="1099" y="3496"/>
                  </a:lnTo>
                  <a:lnTo>
                    <a:pt x="2040" y="3294"/>
                  </a:lnTo>
                  <a:lnTo>
                    <a:pt x="2331" y="3384"/>
                  </a:lnTo>
                  <a:lnTo>
                    <a:pt x="2622" y="3944"/>
                  </a:lnTo>
                  <a:lnTo>
                    <a:pt x="3182" y="3966"/>
                  </a:lnTo>
                  <a:lnTo>
                    <a:pt x="3227" y="4638"/>
                  </a:lnTo>
                  <a:lnTo>
                    <a:pt x="3451" y="4706"/>
                  </a:lnTo>
                  <a:lnTo>
                    <a:pt x="3474" y="5087"/>
                  </a:lnTo>
                  <a:lnTo>
                    <a:pt x="3989" y="5512"/>
                  </a:lnTo>
                  <a:lnTo>
                    <a:pt x="4347" y="5199"/>
                  </a:lnTo>
                  <a:lnTo>
                    <a:pt x="4706" y="5579"/>
                  </a:lnTo>
                  <a:lnTo>
                    <a:pt x="4818" y="5154"/>
                  </a:lnTo>
                  <a:lnTo>
                    <a:pt x="5445" y="5176"/>
                  </a:lnTo>
                  <a:lnTo>
                    <a:pt x="5535" y="4840"/>
                  </a:lnTo>
                  <a:lnTo>
                    <a:pt x="5244" y="4594"/>
                  </a:lnTo>
                  <a:lnTo>
                    <a:pt x="5445" y="4280"/>
                  </a:lnTo>
                  <a:lnTo>
                    <a:pt x="5311" y="4123"/>
                  </a:lnTo>
                  <a:lnTo>
                    <a:pt x="4840" y="4482"/>
                  </a:lnTo>
                  <a:lnTo>
                    <a:pt x="4527" y="4101"/>
                  </a:lnTo>
                  <a:lnTo>
                    <a:pt x="4706" y="3832"/>
                  </a:lnTo>
                  <a:lnTo>
                    <a:pt x="5512" y="3787"/>
                  </a:lnTo>
                  <a:lnTo>
                    <a:pt x="5580" y="3339"/>
                  </a:lnTo>
                  <a:lnTo>
                    <a:pt x="5445" y="2913"/>
                  </a:lnTo>
                  <a:lnTo>
                    <a:pt x="5445" y="2913"/>
                  </a:lnTo>
                  <a:lnTo>
                    <a:pt x="5602" y="3003"/>
                  </a:lnTo>
                  <a:lnTo>
                    <a:pt x="5983" y="2981"/>
                  </a:lnTo>
                  <a:lnTo>
                    <a:pt x="6453" y="2353"/>
                  </a:lnTo>
                  <a:lnTo>
                    <a:pt x="7103" y="2689"/>
                  </a:lnTo>
                  <a:lnTo>
                    <a:pt x="7663" y="2689"/>
                  </a:lnTo>
                  <a:lnTo>
                    <a:pt x="7663" y="2308"/>
                  </a:lnTo>
                  <a:lnTo>
                    <a:pt x="7775" y="1771"/>
                  </a:lnTo>
                  <a:lnTo>
                    <a:pt x="7999" y="1591"/>
                  </a:lnTo>
                  <a:lnTo>
                    <a:pt x="8716" y="1524"/>
                  </a:lnTo>
                  <a:lnTo>
                    <a:pt x="8985" y="1054"/>
                  </a:lnTo>
                  <a:lnTo>
                    <a:pt x="8828" y="874"/>
                  </a:lnTo>
                  <a:lnTo>
                    <a:pt x="8470" y="628"/>
                  </a:lnTo>
                  <a:lnTo>
                    <a:pt x="7663" y="718"/>
                  </a:lnTo>
                  <a:lnTo>
                    <a:pt x="7574" y="314"/>
                  </a:lnTo>
                  <a:lnTo>
                    <a:pt x="663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445;p34">
              <a:extLst>
                <a:ext uri="{FF2B5EF4-FFF2-40B4-BE49-F238E27FC236}">
                  <a16:creationId xmlns:a16="http://schemas.microsoft.com/office/drawing/2014/main" id="{A4E6DC24-508A-F99E-4CB5-0B9D7AFF8810}"/>
                </a:ext>
              </a:extLst>
            </p:cNvPr>
            <p:cNvSpPr/>
            <p:nvPr/>
          </p:nvSpPr>
          <p:spPr>
            <a:xfrm>
              <a:off x="2273622" y="1621198"/>
              <a:ext cx="459258" cy="362977"/>
            </a:xfrm>
            <a:custGeom>
              <a:avLst/>
              <a:gdLst/>
              <a:ahLst/>
              <a:cxnLst/>
              <a:rect l="l" t="t" r="r" b="b"/>
              <a:pathLst>
                <a:path w="9187" h="7261" extrusionOk="0">
                  <a:moveTo>
                    <a:pt x="3585" y="4840"/>
                  </a:moveTo>
                  <a:lnTo>
                    <a:pt x="3944" y="5087"/>
                  </a:lnTo>
                  <a:lnTo>
                    <a:pt x="4123" y="4975"/>
                  </a:lnTo>
                  <a:lnTo>
                    <a:pt x="4392" y="5020"/>
                  </a:lnTo>
                  <a:lnTo>
                    <a:pt x="4459" y="5176"/>
                  </a:lnTo>
                  <a:lnTo>
                    <a:pt x="4593" y="5176"/>
                  </a:lnTo>
                  <a:lnTo>
                    <a:pt x="4705" y="5423"/>
                  </a:lnTo>
                  <a:lnTo>
                    <a:pt x="4974" y="5602"/>
                  </a:lnTo>
                  <a:lnTo>
                    <a:pt x="4929" y="5759"/>
                  </a:lnTo>
                  <a:lnTo>
                    <a:pt x="5041" y="5849"/>
                  </a:lnTo>
                  <a:lnTo>
                    <a:pt x="4974" y="5961"/>
                  </a:lnTo>
                  <a:lnTo>
                    <a:pt x="4392" y="6005"/>
                  </a:lnTo>
                  <a:lnTo>
                    <a:pt x="4145" y="5647"/>
                  </a:lnTo>
                  <a:lnTo>
                    <a:pt x="3899" y="5893"/>
                  </a:lnTo>
                  <a:lnTo>
                    <a:pt x="3518" y="5871"/>
                  </a:lnTo>
                  <a:lnTo>
                    <a:pt x="3204" y="5400"/>
                  </a:lnTo>
                  <a:lnTo>
                    <a:pt x="3227" y="4997"/>
                  </a:lnTo>
                  <a:lnTo>
                    <a:pt x="3585" y="4840"/>
                  </a:lnTo>
                  <a:close/>
                  <a:moveTo>
                    <a:pt x="3585" y="1"/>
                  </a:moveTo>
                  <a:lnTo>
                    <a:pt x="3294" y="247"/>
                  </a:lnTo>
                  <a:lnTo>
                    <a:pt x="2330" y="247"/>
                  </a:lnTo>
                  <a:lnTo>
                    <a:pt x="1905" y="875"/>
                  </a:lnTo>
                  <a:lnTo>
                    <a:pt x="1322" y="763"/>
                  </a:lnTo>
                  <a:lnTo>
                    <a:pt x="1053" y="1233"/>
                  </a:lnTo>
                  <a:lnTo>
                    <a:pt x="359" y="1300"/>
                  </a:lnTo>
                  <a:lnTo>
                    <a:pt x="112" y="1480"/>
                  </a:lnTo>
                  <a:lnTo>
                    <a:pt x="0" y="2017"/>
                  </a:lnTo>
                  <a:lnTo>
                    <a:pt x="0" y="2398"/>
                  </a:lnTo>
                  <a:lnTo>
                    <a:pt x="157" y="2398"/>
                  </a:lnTo>
                  <a:lnTo>
                    <a:pt x="560" y="2085"/>
                  </a:lnTo>
                  <a:lnTo>
                    <a:pt x="1277" y="2085"/>
                  </a:lnTo>
                  <a:lnTo>
                    <a:pt x="1501" y="2421"/>
                  </a:lnTo>
                  <a:lnTo>
                    <a:pt x="1636" y="2622"/>
                  </a:lnTo>
                  <a:lnTo>
                    <a:pt x="1501" y="2891"/>
                  </a:lnTo>
                  <a:lnTo>
                    <a:pt x="1748" y="3317"/>
                  </a:lnTo>
                  <a:lnTo>
                    <a:pt x="2151" y="3294"/>
                  </a:lnTo>
                  <a:lnTo>
                    <a:pt x="2174" y="3429"/>
                  </a:lnTo>
                  <a:lnTo>
                    <a:pt x="2106" y="3541"/>
                  </a:lnTo>
                  <a:lnTo>
                    <a:pt x="2218" y="3743"/>
                  </a:lnTo>
                  <a:lnTo>
                    <a:pt x="2465" y="3765"/>
                  </a:lnTo>
                  <a:lnTo>
                    <a:pt x="2442" y="4034"/>
                  </a:lnTo>
                  <a:lnTo>
                    <a:pt x="2196" y="4191"/>
                  </a:lnTo>
                  <a:lnTo>
                    <a:pt x="1658" y="4123"/>
                  </a:lnTo>
                  <a:lnTo>
                    <a:pt x="1569" y="3877"/>
                  </a:lnTo>
                  <a:lnTo>
                    <a:pt x="1389" y="3787"/>
                  </a:lnTo>
                  <a:lnTo>
                    <a:pt x="986" y="3810"/>
                  </a:lnTo>
                  <a:lnTo>
                    <a:pt x="784" y="4370"/>
                  </a:lnTo>
                  <a:lnTo>
                    <a:pt x="1143" y="4571"/>
                  </a:lnTo>
                  <a:lnTo>
                    <a:pt x="1434" y="4280"/>
                  </a:lnTo>
                  <a:lnTo>
                    <a:pt x="1681" y="5244"/>
                  </a:lnTo>
                  <a:lnTo>
                    <a:pt x="2106" y="5109"/>
                  </a:lnTo>
                  <a:lnTo>
                    <a:pt x="2554" y="5333"/>
                  </a:lnTo>
                  <a:lnTo>
                    <a:pt x="2980" y="5961"/>
                  </a:lnTo>
                  <a:lnTo>
                    <a:pt x="2980" y="6207"/>
                  </a:lnTo>
                  <a:lnTo>
                    <a:pt x="3518" y="6409"/>
                  </a:lnTo>
                  <a:lnTo>
                    <a:pt x="3809" y="6140"/>
                  </a:lnTo>
                  <a:lnTo>
                    <a:pt x="4212" y="6588"/>
                  </a:lnTo>
                  <a:lnTo>
                    <a:pt x="4033" y="6834"/>
                  </a:lnTo>
                  <a:lnTo>
                    <a:pt x="4257" y="7058"/>
                  </a:lnTo>
                  <a:lnTo>
                    <a:pt x="4795" y="7058"/>
                  </a:lnTo>
                  <a:lnTo>
                    <a:pt x="4997" y="6902"/>
                  </a:lnTo>
                  <a:lnTo>
                    <a:pt x="5310" y="7215"/>
                  </a:lnTo>
                  <a:lnTo>
                    <a:pt x="5422" y="7260"/>
                  </a:lnTo>
                  <a:lnTo>
                    <a:pt x="5713" y="6767"/>
                  </a:lnTo>
                  <a:lnTo>
                    <a:pt x="5624" y="6521"/>
                  </a:lnTo>
                  <a:lnTo>
                    <a:pt x="5624" y="6297"/>
                  </a:lnTo>
                  <a:lnTo>
                    <a:pt x="5489" y="6252"/>
                  </a:lnTo>
                  <a:lnTo>
                    <a:pt x="5400" y="6341"/>
                  </a:lnTo>
                  <a:lnTo>
                    <a:pt x="5489" y="6453"/>
                  </a:lnTo>
                  <a:lnTo>
                    <a:pt x="5400" y="6566"/>
                  </a:lnTo>
                  <a:lnTo>
                    <a:pt x="5310" y="6543"/>
                  </a:lnTo>
                  <a:lnTo>
                    <a:pt x="5310" y="6341"/>
                  </a:lnTo>
                  <a:lnTo>
                    <a:pt x="5131" y="6140"/>
                  </a:lnTo>
                  <a:lnTo>
                    <a:pt x="5333" y="5983"/>
                  </a:lnTo>
                  <a:lnTo>
                    <a:pt x="5377" y="5871"/>
                  </a:lnTo>
                  <a:lnTo>
                    <a:pt x="5512" y="5871"/>
                  </a:lnTo>
                  <a:lnTo>
                    <a:pt x="5601" y="5804"/>
                  </a:lnTo>
                  <a:lnTo>
                    <a:pt x="5713" y="5961"/>
                  </a:lnTo>
                  <a:lnTo>
                    <a:pt x="5848" y="6095"/>
                  </a:lnTo>
                  <a:cubicBezTo>
                    <a:pt x="5848" y="6095"/>
                    <a:pt x="5898" y="6105"/>
                    <a:pt x="5931" y="6105"/>
                  </a:cubicBezTo>
                  <a:cubicBezTo>
                    <a:pt x="5947" y="6105"/>
                    <a:pt x="5960" y="6102"/>
                    <a:pt x="5960" y="6095"/>
                  </a:cubicBezTo>
                  <a:cubicBezTo>
                    <a:pt x="5960" y="6073"/>
                    <a:pt x="5915" y="5916"/>
                    <a:pt x="5915" y="5916"/>
                  </a:cubicBezTo>
                  <a:lnTo>
                    <a:pt x="6139" y="5759"/>
                  </a:lnTo>
                  <a:lnTo>
                    <a:pt x="5915" y="5400"/>
                  </a:lnTo>
                  <a:lnTo>
                    <a:pt x="6027" y="5288"/>
                  </a:lnTo>
                  <a:lnTo>
                    <a:pt x="6139" y="5333"/>
                  </a:lnTo>
                  <a:lnTo>
                    <a:pt x="6318" y="5199"/>
                  </a:lnTo>
                  <a:lnTo>
                    <a:pt x="6229" y="4751"/>
                  </a:lnTo>
                  <a:lnTo>
                    <a:pt x="6498" y="4571"/>
                  </a:lnTo>
                  <a:lnTo>
                    <a:pt x="6677" y="4392"/>
                  </a:lnTo>
                  <a:lnTo>
                    <a:pt x="6565" y="3832"/>
                  </a:lnTo>
                  <a:lnTo>
                    <a:pt x="6565" y="3832"/>
                  </a:lnTo>
                  <a:lnTo>
                    <a:pt x="7103" y="3855"/>
                  </a:lnTo>
                  <a:lnTo>
                    <a:pt x="7483" y="3205"/>
                  </a:lnTo>
                  <a:lnTo>
                    <a:pt x="7528" y="2981"/>
                  </a:lnTo>
                  <a:lnTo>
                    <a:pt x="7864" y="2779"/>
                  </a:lnTo>
                  <a:lnTo>
                    <a:pt x="8088" y="2331"/>
                  </a:lnTo>
                  <a:lnTo>
                    <a:pt x="7954" y="2174"/>
                  </a:lnTo>
                  <a:lnTo>
                    <a:pt x="9186" y="1076"/>
                  </a:lnTo>
                  <a:lnTo>
                    <a:pt x="9164" y="561"/>
                  </a:lnTo>
                  <a:lnTo>
                    <a:pt x="8985" y="359"/>
                  </a:lnTo>
                  <a:lnTo>
                    <a:pt x="8536" y="337"/>
                  </a:lnTo>
                  <a:lnTo>
                    <a:pt x="8111" y="942"/>
                  </a:lnTo>
                  <a:lnTo>
                    <a:pt x="7775" y="785"/>
                  </a:lnTo>
                  <a:lnTo>
                    <a:pt x="6901" y="1300"/>
                  </a:lnTo>
                  <a:lnTo>
                    <a:pt x="6408" y="1009"/>
                  </a:lnTo>
                  <a:lnTo>
                    <a:pt x="5960" y="1300"/>
                  </a:lnTo>
                  <a:lnTo>
                    <a:pt x="4840" y="449"/>
                  </a:lnTo>
                  <a:lnTo>
                    <a:pt x="4033" y="56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446;p34">
              <a:extLst>
                <a:ext uri="{FF2B5EF4-FFF2-40B4-BE49-F238E27FC236}">
                  <a16:creationId xmlns:a16="http://schemas.microsoft.com/office/drawing/2014/main" id="{7B762229-7BA1-4EFD-71B0-D1D2B0C95823}"/>
                </a:ext>
              </a:extLst>
            </p:cNvPr>
            <p:cNvSpPr/>
            <p:nvPr/>
          </p:nvSpPr>
          <p:spPr>
            <a:xfrm>
              <a:off x="1266714" y="1700733"/>
              <a:ext cx="1481804" cy="1161518"/>
            </a:xfrm>
            <a:custGeom>
              <a:avLst/>
              <a:gdLst/>
              <a:ahLst/>
              <a:cxnLst/>
              <a:rect l="l" t="t" r="r" b="b"/>
              <a:pathLst>
                <a:path w="29642" h="23235" extrusionOk="0">
                  <a:moveTo>
                    <a:pt x="11785" y="1"/>
                  </a:moveTo>
                  <a:lnTo>
                    <a:pt x="11539" y="471"/>
                  </a:lnTo>
                  <a:lnTo>
                    <a:pt x="11001" y="426"/>
                  </a:lnTo>
                  <a:lnTo>
                    <a:pt x="10844" y="986"/>
                  </a:lnTo>
                  <a:lnTo>
                    <a:pt x="10553" y="874"/>
                  </a:lnTo>
                  <a:lnTo>
                    <a:pt x="10217" y="1099"/>
                  </a:lnTo>
                  <a:lnTo>
                    <a:pt x="9702" y="1099"/>
                  </a:lnTo>
                  <a:lnTo>
                    <a:pt x="9478" y="830"/>
                  </a:lnTo>
                  <a:lnTo>
                    <a:pt x="9299" y="1345"/>
                  </a:lnTo>
                  <a:lnTo>
                    <a:pt x="8806" y="1233"/>
                  </a:lnTo>
                  <a:lnTo>
                    <a:pt x="8694" y="1524"/>
                  </a:lnTo>
                  <a:lnTo>
                    <a:pt x="8358" y="1524"/>
                  </a:lnTo>
                  <a:lnTo>
                    <a:pt x="8290" y="1367"/>
                  </a:lnTo>
                  <a:lnTo>
                    <a:pt x="8044" y="1323"/>
                  </a:lnTo>
                  <a:cubicBezTo>
                    <a:pt x="8044" y="1323"/>
                    <a:pt x="7887" y="1345"/>
                    <a:pt x="7865" y="1345"/>
                  </a:cubicBezTo>
                  <a:cubicBezTo>
                    <a:pt x="7842" y="1345"/>
                    <a:pt x="7820" y="1211"/>
                    <a:pt x="7820" y="1211"/>
                  </a:cubicBezTo>
                  <a:lnTo>
                    <a:pt x="7327" y="1435"/>
                  </a:lnTo>
                  <a:lnTo>
                    <a:pt x="7327" y="1793"/>
                  </a:lnTo>
                  <a:lnTo>
                    <a:pt x="7103" y="1927"/>
                  </a:lnTo>
                  <a:lnTo>
                    <a:pt x="6610" y="1771"/>
                  </a:lnTo>
                  <a:lnTo>
                    <a:pt x="6139" y="1457"/>
                  </a:lnTo>
                  <a:lnTo>
                    <a:pt x="6139" y="1054"/>
                  </a:lnTo>
                  <a:lnTo>
                    <a:pt x="5624" y="1054"/>
                  </a:lnTo>
                  <a:lnTo>
                    <a:pt x="5467" y="1435"/>
                  </a:lnTo>
                  <a:lnTo>
                    <a:pt x="4840" y="1255"/>
                  </a:lnTo>
                  <a:lnTo>
                    <a:pt x="4302" y="1300"/>
                  </a:lnTo>
                  <a:lnTo>
                    <a:pt x="4078" y="1099"/>
                  </a:lnTo>
                  <a:lnTo>
                    <a:pt x="3563" y="1502"/>
                  </a:lnTo>
                  <a:lnTo>
                    <a:pt x="3563" y="1883"/>
                  </a:lnTo>
                  <a:lnTo>
                    <a:pt x="3160" y="2129"/>
                  </a:lnTo>
                  <a:lnTo>
                    <a:pt x="2151" y="2040"/>
                  </a:lnTo>
                  <a:lnTo>
                    <a:pt x="1927" y="2331"/>
                  </a:lnTo>
                  <a:lnTo>
                    <a:pt x="1547" y="2040"/>
                  </a:lnTo>
                  <a:lnTo>
                    <a:pt x="1278" y="2443"/>
                  </a:lnTo>
                  <a:lnTo>
                    <a:pt x="1345" y="2801"/>
                  </a:lnTo>
                  <a:lnTo>
                    <a:pt x="964" y="3317"/>
                  </a:lnTo>
                  <a:lnTo>
                    <a:pt x="628" y="3317"/>
                  </a:lnTo>
                  <a:lnTo>
                    <a:pt x="269" y="3742"/>
                  </a:lnTo>
                  <a:lnTo>
                    <a:pt x="561" y="3989"/>
                  </a:lnTo>
                  <a:lnTo>
                    <a:pt x="135" y="4325"/>
                  </a:lnTo>
                  <a:lnTo>
                    <a:pt x="314" y="4571"/>
                  </a:lnTo>
                  <a:lnTo>
                    <a:pt x="1" y="4975"/>
                  </a:lnTo>
                  <a:lnTo>
                    <a:pt x="538" y="5266"/>
                  </a:lnTo>
                  <a:lnTo>
                    <a:pt x="830" y="4952"/>
                  </a:lnTo>
                  <a:lnTo>
                    <a:pt x="1367" y="5243"/>
                  </a:lnTo>
                  <a:lnTo>
                    <a:pt x="1591" y="5691"/>
                  </a:lnTo>
                  <a:lnTo>
                    <a:pt x="1345" y="5848"/>
                  </a:lnTo>
                  <a:lnTo>
                    <a:pt x="1502" y="6319"/>
                  </a:lnTo>
                  <a:lnTo>
                    <a:pt x="1860" y="6364"/>
                  </a:lnTo>
                  <a:lnTo>
                    <a:pt x="1793" y="6946"/>
                  </a:lnTo>
                  <a:lnTo>
                    <a:pt x="1524" y="7237"/>
                  </a:lnTo>
                  <a:lnTo>
                    <a:pt x="1143" y="7193"/>
                  </a:lnTo>
                  <a:lnTo>
                    <a:pt x="718" y="7685"/>
                  </a:lnTo>
                  <a:lnTo>
                    <a:pt x="157" y="8268"/>
                  </a:lnTo>
                  <a:lnTo>
                    <a:pt x="494" y="8514"/>
                  </a:lnTo>
                  <a:lnTo>
                    <a:pt x="314" y="9030"/>
                  </a:lnTo>
                  <a:cubicBezTo>
                    <a:pt x="382" y="9030"/>
                    <a:pt x="561" y="9007"/>
                    <a:pt x="606" y="9007"/>
                  </a:cubicBezTo>
                  <a:cubicBezTo>
                    <a:pt x="718" y="9097"/>
                    <a:pt x="830" y="9209"/>
                    <a:pt x="942" y="9299"/>
                  </a:cubicBezTo>
                  <a:lnTo>
                    <a:pt x="1435" y="9030"/>
                  </a:lnTo>
                  <a:lnTo>
                    <a:pt x="1771" y="9411"/>
                  </a:lnTo>
                  <a:lnTo>
                    <a:pt x="2465" y="9164"/>
                  </a:lnTo>
                  <a:lnTo>
                    <a:pt x="2712" y="9411"/>
                  </a:lnTo>
                  <a:lnTo>
                    <a:pt x="2532" y="9836"/>
                  </a:lnTo>
                  <a:lnTo>
                    <a:pt x="2801" y="10150"/>
                  </a:lnTo>
                  <a:lnTo>
                    <a:pt x="2555" y="10643"/>
                  </a:lnTo>
                  <a:lnTo>
                    <a:pt x="2532" y="11069"/>
                  </a:lnTo>
                  <a:lnTo>
                    <a:pt x="2980" y="11561"/>
                  </a:lnTo>
                  <a:lnTo>
                    <a:pt x="3361" y="11225"/>
                  </a:lnTo>
                  <a:lnTo>
                    <a:pt x="3944" y="11270"/>
                  </a:lnTo>
                  <a:lnTo>
                    <a:pt x="4638" y="12032"/>
                  </a:lnTo>
                  <a:lnTo>
                    <a:pt x="4616" y="12346"/>
                  </a:lnTo>
                  <a:lnTo>
                    <a:pt x="4056" y="12771"/>
                  </a:lnTo>
                  <a:lnTo>
                    <a:pt x="3989" y="13555"/>
                  </a:lnTo>
                  <a:lnTo>
                    <a:pt x="3541" y="13600"/>
                  </a:lnTo>
                  <a:lnTo>
                    <a:pt x="2734" y="14384"/>
                  </a:lnTo>
                  <a:lnTo>
                    <a:pt x="2219" y="14384"/>
                  </a:lnTo>
                  <a:lnTo>
                    <a:pt x="1300" y="15303"/>
                  </a:lnTo>
                  <a:lnTo>
                    <a:pt x="1345" y="15774"/>
                  </a:lnTo>
                  <a:cubicBezTo>
                    <a:pt x="1345" y="15774"/>
                    <a:pt x="953" y="16021"/>
                    <a:pt x="921" y="16021"/>
                  </a:cubicBezTo>
                  <a:cubicBezTo>
                    <a:pt x="920" y="16021"/>
                    <a:pt x="919" y="16021"/>
                    <a:pt x="919" y="16020"/>
                  </a:cubicBezTo>
                  <a:cubicBezTo>
                    <a:pt x="919" y="15998"/>
                    <a:pt x="359" y="15998"/>
                    <a:pt x="359" y="15998"/>
                  </a:cubicBezTo>
                  <a:lnTo>
                    <a:pt x="830" y="16849"/>
                  </a:lnTo>
                  <a:lnTo>
                    <a:pt x="807" y="17118"/>
                  </a:lnTo>
                  <a:lnTo>
                    <a:pt x="1076" y="17319"/>
                  </a:lnTo>
                  <a:lnTo>
                    <a:pt x="830" y="18171"/>
                  </a:lnTo>
                  <a:lnTo>
                    <a:pt x="1121" y="18776"/>
                  </a:lnTo>
                  <a:lnTo>
                    <a:pt x="740" y="19336"/>
                  </a:lnTo>
                  <a:lnTo>
                    <a:pt x="1031" y="19896"/>
                  </a:lnTo>
                  <a:lnTo>
                    <a:pt x="673" y="20411"/>
                  </a:lnTo>
                  <a:lnTo>
                    <a:pt x="1031" y="20882"/>
                  </a:lnTo>
                  <a:lnTo>
                    <a:pt x="942" y="21195"/>
                  </a:lnTo>
                  <a:lnTo>
                    <a:pt x="606" y="21464"/>
                  </a:lnTo>
                  <a:lnTo>
                    <a:pt x="785" y="21778"/>
                  </a:lnTo>
                  <a:lnTo>
                    <a:pt x="1188" y="21800"/>
                  </a:lnTo>
                  <a:lnTo>
                    <a:pt x="1345" y="21644"/>
                  </a:lnTo>
                  <a:lnTo>
                    <a:pt x="1457" y="21621"/>
                  </a:lnTo>
                  <a:lnTo>
                    <a:pt x="1614" y="21868"/>
                  </a:lnTo>
                  <a:lnTo>
                    <a:pt x="2196" y="21576"/>
                  </a:lnTo>
                  <a:lnTo>
                    <a:pt x="2286" y="21128"/>
                  </a:lnTo>
                  <a:lnTo>
                    <a:pt x="2667" y="20904"/>
                  </a:lnTo>
                  <a:lnTo>
                    <a:pt x="2958" y="20949"/>
                  </a:lnTo>
                  <a:lnTo>
                    <a:pt x="3092" y="20725"/>
                  </a:lnTo>
                  <a:lnTo>
                    <a:pt x="3406" y="20703"/>
                  </a:lnTo>
                  <a:lnTo>
                    <a:pt x="3563" y="20277"/>
                  </a:lnTo>
                  <a:lnTo>
                    <a:pt x="4011" y="20299"/>
                  </a:lnTo>
                  <a:lnTo>
                    <a:pt x="4168" y="20053"/>
                  </a:lnTo>
                  <a:lnTo>
                    <a:pt x="4795" y="20366"/>
                  </a:lnTo>
                  <a:lnTo>
                    <a:pt x="5064" y="20792"/>
                  </a:lnTo>
                  <a:lnTo>
                    <a:pt x="5109" y="21083"/>
                  </a:lnTo>
                  <a:lnTo>
                    <a:pt x="5064" y="21240"/>
                  </a:lnTo>
                  <a:lnTo>
                    <a:pt x="5355" y="21240"/>
                  </a:lnTo>
                  <a:lnTo>
                    <a:pt x="5535" y="21621"/>
                  </a:lnTo>
                  <a:lnTo>
                    <a:pt x="5893" y="21621"/>
                  </a:lnTo>
                  <a:lnTo>
                    <a:pt x="6296" y="21173"/>
                  </a:lnTo>
                  <a:lnTo>
                    <a:pt x="6632" y="21173"/>
                  </a:lnTo>
                  <a:lnTo>
                    <a:pt x="6588" y="21621"/>
                  </a:lnTo>
                  <a:lnTo>
                    <a:pt x="7080" y="21621"/>
                  </a:lnTo>
                  <a:lnTo>
                    <a:pt x="7685" y="22271"/>
                  </a:lnTo>
                  <a:lnTo>
                    <a:pt x="8290" y="22293"/>
                  </a:lnTo>
                  <a:lnTo>
                    <a:pt x="8582" y="21957"/>
                  </a:lnTo>
                  <a:lnTo>
                    <a:pt x="8918" y="21912"/>
                  </a:lnTo>
                  <a:lnTo>
                    <a:pt x="9007" y="21756"/>
                  </a:lnTo>
                  <a:lnTo>
                    <a:pt x="9119" y="21644"/>
                  </a:lnTo>
                  <a:lnTo>
                    <a:pt x="9142" y="21957"/>
                  </a:lnTo>
                  <a:lnTo>
                    <a:pt x="9030" y="22114"/>
                  </a:lnTo>
                  <a:lnTo>
                    <a:pt x="9097" y="22248"/>
                  </a:lnTo>
                  <a:lnTo>
                    <a:pt x="8962" y="22607"/>
                  </a:lnTo>
                  <a:lnTo>
                    <a:pt x="9119" y="22719"/>
                  </a:lnTo>
                  <a:lnTo>
                    <a:pt x="9164" y="22943"/>
                  </a:lnTo>
                  <a:lnTo>
                    <a:pt x="9478" y="23167"/>
                  </a:lnTo>
                  <a:lnTo>
                    <a:pt x="9859" y="22898"/>
                  </a:lnTo>
                  <a:lnTo>
                    <a:pt x="10195" y="23234"/>
                  </a:lnTo>
                  <a:lnTo>
                    <a:pt x="10710" y="22741"/>
                  </a:lnTo>
                  <a:lnTo>
                    <a:pt x="10889" y="22562"/>
                  </a:lnTo>
                  <a:lnTo>
                    <a:pt x="10912" y="22741"/>
                  </a:lnTo>
                  <a:lnTo>
                    <a:pt x="11024" y="22786"/>
                  </a:lnTo>
                  <a:lnTo>
                    <a:pt x="11068" y="23033"/>
                  </a:lnTo>
                  <a:lnTo>
                    <a:pt x="11517" y="22898"/>
                  </a:lnTo>
                  <a:lnTo>
                    <a:pt x="11629" y="22652"/>
                  </a:lnTo>
                  <a:lnTo>
                    <a:pt x="11629" y="22495"/>
                  </a:lnTo>
                  <a:lnTo>
                    <a:pt x="11763" y="22405"/>
                  </a:lnTo>
                  <a:lnTo>
                    <a:pt x="11942" y="22405"/>
                  </a:lnTo>
                  <a:lnTo>
                    <a:pt x="12166" y="22271"/>
                  </a:lnTo>
                  <a:lnTo>
                    <a:pt x="12234" y="21868"/>
                  </a:lnTo>
                  <a:lnTo>
                    <a:pt x="12861" y="21823"/>
                  </a:lnTo>
                  <a:lnTo>
                    <a:pt x="12950" y="22024"/>
                  </a:lnTo>
                  <a:lnTo>
                    <a:pt x="12906" y="22159"/>
                  </a:lnTo>
                  <a:lnTo>
                    <a:pt x="12950" y="22338"/>
                  </a:lnTo>
                  <a:lnTo>
                    <a:pt x="13421" y="22360"/>
                  </a:lnTo>
                  <a:lnTo>
                    <a:pt x="13600" y="22204"/>
                  </a:lnTo>
                  <a:lnTo>
                    <a:pt x="13533" y="22159"/>
                  </a:lnTo>
                  <a:lnTo>
                    <a:pt x="13645" y="22069"/>
                  </a:lnTo>
                  <a:lnTo>
                    <a:pt x="13578" y="21935"/>
                  </a:lnTo>
                  <a:lnTo>
                    <a:pt x="13847" y="21621"/>
                  </a:lnTo>
                  <a:lnTo>
                    <a:pt x="14205" y="21599"/>
                  </a:lnTo>
                  <a:lnTo>
                    <a:pt x="14564" y="20949"/>
                  </a:lnTo>
                  <a:lnTo>
                    <a:pt x="15124" y="20635"/>
                  </a:lnTo>
                  <a:lnTo>
                    <a:pt x="14989" y="19918"/>
                  </a:lnTo>
                  <a:lnTo>
                    <a:pt x="15213" y="19560"/>
                  </a:lnTo>
                  <a:lnTo>
                    <a:pt x="15258" y="19291"/>
                  </a:lnTo>
                  <a:lnTo>
                    <a:pt x="15348" y="19269"/>
                  </a:lnTo>
                  <a:lnTo>
                    <a:pt x="15594" y="19425"/>
                  </a:lnTo>
                  <a:lnTo>
                    <a:pt x="15930" y="19313"/>
                  </a:lnTo>
                  <a:lnTo>
                    <a:pt x="15975" y="18753"/>
                  </a:lnTo>
                  <a:lnTo>
                    <a:pt x="16468" y="18148"/>
                  </a:lnTo>
                  <a:lnTo>
                    <a:pt x="16692" y="18081"/>
                  </a:lnTo>
                  <a:lnTo>
                    <a:pt x="17185" y="17768"/>
                  </a:lnTo>
                  <a:lnTo>
                    <a:pt x="17185" y="17499"/>
                  </a:lnTo>
                  <a:lnTo>
                    <a:pt x="17521" y="16849"/>
                  </a:lnTo>
                  <a:lnTo>
                    <a:pt x="17969" y="16580"/>
                  </a:lnTo>
                  <a:lnTo>
                    <a:pt x="18193" y="16558"/>
                  </a:lnTo>
                  <a:lnTo>
                    <a:pt x="18552" y="15998"/>
                  </a:lnTo>
                  <a:lnTo>
                    <a:pt x="18798" y="15953"/>
                  </a:lnTo>
                  <a:lnTo>
                    <a:pt x="19112" y="15460"/>
                  </a:lnTo>
                  <a:lnTo>
                    <a:pt x="19627" y="15482"/>
                  </a:lnTo>
                  <a:lnTo>
                    <a:pt x="20098" y="14922"/>
                  </a:lnTo>
                  <a:lnTo>
                    <a:pt x="21016" y="14586"/>
                  </a:lnTo>
                  <a:lnTo>
                    <a:pt x="21464" y="14160"/>
                  </a:lnTo>
                  <a:lnTo>
                    <a:pt x="21979" y="14541"/>
                  </a:lnTo>
                  <a:lnTo>
                    <a:pt x="22674" y="14474"/>
                  </a:lnTo>
                  <a:lnTo>
                    <a:pt x="23055" y="14093"/>
                  </a:lnTo>
                  <a:lnTo>
                    <a:pt x="23503" y="14720"/>
                  </a:lnTo>
                  <a:lnTo>
                    <a:pt x="24265" y="14541"/>
                  </a:lnTo>
                  <a:lnTo>
                    <a:pt x="25027" y="15079"/>
                  </a:lnTo>
                  <a:lnTo>
                    <a:pt x="24914" y="15437"/>
                  </a:lnTo>
                  <a:lnTo>
                    <a:pt x="25228" y="15437"/>
                  </a:lnTo>
                  <a:lnTo>
                    <a:pt x="25631" y="15975"/>
                  </a:lnTo>
                  <a:lnTo>
                    <a:pt x="26080" y="15774"/>
                  </a:lnTo>
                  <a:lnTo>
                    <a:pt x="26192" y="16020"/>
                  </a:lnTo>
                  <a:lnTo>
                    <a:pt x="26617" y="15930"/>
                  </a:lnTo>
                  <a:lnTo>
                    <a:pt x="26707" y="15684"/>
                  </a:lnTo>
                  <a:lnTo>
                    <a:pt x="27043" y="15886"/>
                  </a:lnTo>
                  <a:lnTo>
                    <a:pt x="27334" y="15549"/>
                  </a:lnTo>
                  <a:lnTo>
                    <a:pt x="27693" y="15886"/>
                  </a:lnTo>
                  <a:lnTo>
                    <a:pt x="27805" y="15818"/>
                  </a:lnTo>
                  <a:lnTo>
                    <a:pt x="27782" y="15303"/>
                  </a:lnTo>
                  <a:lnTo>
                    <a:pt x="27648" y="15057"/>
                  </a:lnTo>
                  <a:lnTo>
                    <a:pt x="27334" y="15101"/>
                  </a:lnTo>
                  <a:lnTo>
                    <a:pt x="27155" y="14429"/>
                  </a:lnTo>
                  <a:lnTo>
                    <a:pt x="27401" y="13645"/>
                  </a:lnTo>
                  <a:lnTo>
                    <a:pt x="27962" y="13645"/>
                  </a:lnTo>
                  <a:lnTo>
                    <a:pt x="28432" y="12973"/>
                  </a:lnTo>
                  <a:lnTo>
                    <a:pt x="28253" y="12928"/>
                  </a:lnTo>
                  <a:lnTo>
                    <a:pt x="28006" y="12099"/>
                  </a:lnTo>
                  <a:lnTo>
                    <a:pt x="28499" y="12054"/>
                  </a:lnTo>
                  <a:lnTo>
                    <a:pt x="28723" y="11651"/>
                  </a:lnTo>
                  <a:lnTo>
                    <a:pt x="29149" y="11494"/>
                  </a:lnTo>
                  <a:lnTo>
                    <a:pt x="29351" y="11024"/>
                  </a:lnTo>
                  <a:lnTo>
                    <a:pt x="28880" y="10464"/>
                  </a:lnTo>
                  <a:lnTo>
                    <a:pt x="29082" y="10150"/>
                  </a:lnTo>
                  <a:lnTo>
                    <a:pt x="28970" y="9859"/>
                  </a:lnTo>
                  <a:lnTo>
                    <a:pt x="29373" y="9859"/>
                  </a:lnTo>
                  <a:lnTo>
                    <a:pt x="29642" y="9388"/>
                  </a:lnTo>
                  <a:lnTo>
                    <a:pt x="29328" y="9052"/>
                  </a:lnTo>
                  <a:lnTo>
                    <a:pt x="28813" y="9097"/>
                  </a:lnTo>
                  <a:lnTo>
                    <a:pt x="28589" y="9567"/>
                  </a:lnTo>
                  <a:lnTo>
                    <a:pt x="27962" y="9567"/>
                  </a:lnTo>
                  <a:lnTo>
                    <a:pt x="27334" y="9388"/>
                  </a:lnTo>
                  <a:lnTo>
                    <a:pt x="27401" y="8895"/>
                  </a:lnTo>
                  <a:lnTo>
                    <a:pt x="27177" y="8783"/>
                  </a:lnTo>
                  <a:lnTo>
                    <a:pt x="27289" y="8447"/>
                  </a:lnTo>
                  <a:lnTo>
                    <a:pt x="27110" y="8156"/>
                  </a:lnTo>
                  <a:lnTo>
                    <a:pt x="26505" y="8380"/>
                  </a:lnTo>
                  <a:lnTo>
                    <a:pt x="26236" y="8066"/>
                  </a:lnTo>
                  <a:lnTo>
                    <a:pt x="25721" y="8044"/>
                  </a:lnTo>
                  <a:lnTo>
                    <a:pt x="25139" y="8268"/>
                  </a:lnTo>
                  <a:lnTo>
                    <a:pt x="25139" y="8738"/>
                  </a:lnTo>
                  <a:lnTo>
                    <a:pt x="24735" y="9142"/>
                  </a:lnTo>
                  <a:lnTo>
                    <a:pt x="24422" y="9030"/>
                  </a:lnTo>
                  <a:lnTo>
                    <a:pt x="23929" y="8963"/>
                  </a:lnTo>
                  <a:lnTo>
                    <a:pt x="24220" y="8425"/>
                  </a:lnTo>
                  <a:lnTo>
                    <a:pt x="24018" y="8089"/>
                  </a:lnTo>
                  <a:lnTo>
                    <a:pt x="23615" y="8246"/>
                  </a:lnTo>
                  <a:lnTo>
                    <a:pt x="23705" y="8716"/>
                  </a:lnTo>
                  <a:lnTo>
                    <a:pt x="23212" y="9142"/>
                  </a:lnTo>
                  <a:lnTo>
                    <a:pt x="22920" y="8850"/>
                  </a:lnTo>
                  <a:lnTo>
                    <a:pt x="23010" y="8582"/>
                  </a:lnTo>
                  <a:lnTo>
                    <a:pt x="22988" y="8447"/>
                  </a:lnTo>
                  <a:lnTo>
                    <a:pt x="22450" y="8470"/>
                  </a:lnTo>
                  <a:lnTo>
                    <a:pt x="21979" y="7775"/>
                  </a:lnTo>
                  <a:lnTo>
                    <a:pt x="22136" y="7305"/>
                  </a:lnTo>
                  <a:lnTo>
                    <a:pt x="21935" y="6700"/>
                  </a:lnTo>
                  <a:lnTo>
                    <a:pt x="22271" y="6408"/>
                  </a:lnTo>
                  <a:lnTo>
                    <a:pt x="22248" y="5938"/>
                  </a:lnTo>
                  <a:lnTo>
                    <a:pt x="22316" y="5759"/>
                  </a:lnTo>
                  <a:lnTo>
                    <a:pt x="22204" y="5669"/>
                  </a:lnTo>
                  <a:lnTo>
                    <a:pt x="22114" y="5378"/>
                  </a:lnTo>
                  <a:lnTo>
                    <a:pt x="22204" y="5221"/>
                  </a:lnTo>
                  <a:lnTo>
                    <a:pt x="22136" y="5154"/>
                  </a:lnTo>
                  <a:lnTo>
                    <a:pt x="22002" y="5221"/>
                  </a:lnTo>
                  <a:lnTo>
                    <a:pt x="21845" y="5176"/>
                  </a:lnTo>
                  <a:cubicBezTo>
                    <a:pt x="21845" y="5176"/>
                    <a:pt x="22092" y="4930"/>
                    <a:pt x="22092" y="4930"/>
                  </a:cubicBezTo>
                  <a:lnTo>
                    <a:pt x="22226" y="4840"/>
                  </a:lnTo>
                  <a:lnTo>
                    <a:pt x="22271" y="4661"/>
                  </a:lnTo>
                  <a:lnTo>
                    <a:pt x="22204" y="4638"/>
                  </a:lnTo>
                  <a:lnTo>
                    <a:pt x="22204" y="4504"/>
                  </a:lnTo>
                  <a:lnTo>
                    <a:pt x="22719" y="4571"/>
                  </a:lnTo>
                  <a:lnTo>
                    <a:pt x="22831" y="4526"/>
                  </a:lnTo>
                  <a:lnTo>
                    <a:pt x="22988" y="4638"/>
                  </a:lnTo>
                  <a:lnTo>
                    <a:pt x="23122" y="4616"/>
                  </a:lnTo>
                  <a:lnTo>
                    <a:pt x="23122" y="4370"/>
                  </a:lnTo>
                  <a:lnTo>
                    <a:pt x="22696" y="3742"/>
                  </a:lnTo>
                  <a:lnTo>
                    <a:pt x="22248" y="3518"/>
                  </a:lnTo>
                  <a:lnTo>
                    <a:pt x="21800" y="3653"/>
                  </a:lnTo>
                  <a:lnTo>
                    <a:pt x="21576" y="2712"/>
                  </a:lnTo>
                  <a:lnTo>
                    <a:pt x="21285" y="2980"/>
                  </a:lnTo>
                  <a:lnTo>
                    <a:pt x="20926" y="2779"/>
                  </a:lnTo>
                  <a:lnTo>
                    <a:pt x="21128" y="2219"/>
                  </a:lnTo>
                  <a:lnTo>
                    <a:pt x="21509" y="2196"/>
                  </a:lnTo>
                  <a:lnTo>
                    <a:pt x="21711" y="2286"/>
                  </a:lnTo>
                  <a:lnTo>
                    <a:pt x="21800" y="2532"/>
                  </a:lnTo>
                  <a:lnTo>
                    <a:pt x="22316" y="2600"/>
                  </a:lnTo>
                  <a:lnTo>
                    <a:pt x="22562" y="2443"/>
                  </a:lnTo>
                  <a:lnTo>
                    <a:pt x="22584" y="2174"/>
                  </a:lnTo>
                  <a:lnTo>
                    <a:pt x="22338" y="2152"/>
                  </a:lnTo>
                  <a:lnTo>
                    <a:pt x="22226" y="1950"/>
                  </a:lnTo>
                  <a:lnTo>
                    <a:pt x="22316" y="1838"/>
                  </a:lnTo>
                  <a:lnTo>
                    <a:pt x="22271" y="1703"/>
                  </a:lnTo>
                  <a:lnTo>
                    <a:pt x="21890" y="1726"/>
                  </a:lnTo>
                  <a:lnTo>
                    <a:pt x="21643" y="1300"/>
                  </a:lnTo>
                  <a:lnTo>
                    <a:pt x="21755" y="1031"/>
                  </a:lnTo>
                  <a:lnTo>
                    <a:pt x="21621" y="830"/>
                  </a:lnTo>
                  <a:lnTo>
                    <a:pt x="21397" y="494"/>
                  </a:lnTo>
                  <a:lnTo>
                    <a:pt x="20702" y="494"/>
                  </a:lnTo>
                  <a:lnTo>
                    <a:pt x="20299" y="807"/>
                  </a:lnTo>
                  <a:lnTo>
                    <a:pt x="19582" y="807"/>
                  </a:lnTo>
                  <a:lnTo>
                    <a:pt x="18932" y="494"/>
                  </a:lnTo>
                  <a:lnTo>
                    <a:pt x="18462" y="1099"/>
                  </a:lnTo>
                  <a:lnTo>
                    <a:pt x="18081" y="1121"/>
                  </a:lnTo>
                  <a:lnTo>
                    <a:pt x="17924" y="1009"/>
                  </a:lnTo>
                  <a:lnTo>
                    <a:pt x="18059" y="1457"/>
                  </a:lnTo>
                  <a:lnTo>
                    <a:pt x="17991" y="1883"/>
                  </a:lnTo>
                  <a:lnTo>
                    <a:pt x="17185" y="1950"/>
                  </a:lnTo>
                  <a:lnTo>
                    <a:pt x="17006" y="2219"/>
                  </a:lnTo>
                  <a:lnTo>
                    <a:pt x="17342" y="2600"/>
                  </a:lnTo>
                  <a:lnTo>
                    <a:pt x="17790" y="2219"/>
                  </a:lnTo>
                  <a:lnTo>
                    <a:pt x="17924" y="2376"/>
                  </a:lnTo>
                  <a:lnTo>
                    <a:pt x="17723" y="2689"/>
                  </a:lnTo>
                  <a:lnTo>
                    <a:pt x="18036" y="2936"/>
                  </a:lnTo>
                  <a:lnTo>
                    <a:pt x="17924" y="3272"/>
                  </a:lnTo>
                  <a:lnTo>
                    <a:pt x="17297" y="3249"/>
                  </a:lnTo>
                  <a:lnTo>
                    <a:pt x="17185" y="3653"/>
                  </a:lnTo>
                  <a:lnTo>
                    <a:pt x="16826" y="3294"/>
                  </a:lnTo>
                  <a:lnTo>
                    <a:pt x="16468" y="3585"/>
                  </a:lnTo>
                  <a:lnTo>
                    <a:pt x="15953" y="3160"/>
                  </a:lnTo>
                  <a:lnTo>
                    <a:pt x="15930" y="2801"/>
                  </a:lnTo>
                  <a:lnTo>
                    <a:pt x="15706" y="2734"/>
                  </a:lnTo>
                  <a:lnTo>
                    <a:pt x="15661" y="2040"/>
                  </a:lnTo>
                  <a:lnTo>
                    <a:pt x="15101" y="2017"/>
                  </a:lnTo>
                  <a:lnTo>
                    <a:pt x="14810" y="1457"/>
                  </a:lnTo>
                  <a:lnTo>
                    <a:pt x="14519" y="1390"/>
                  </a:lnTo>
                  <a:lnTo>
                    <a:pt x="13600" y="1569"/>
                  </a:lnTo>
                  <a:lnTo>
                    <a:pt x="12995" y="1636"/>
                  </a:lnTo>
                  <a:lnTo>
                    <a:pt x="12614" y="1031"/>
                  </a:lnTo>
                  <a:lnTo>
                    <a:pt x="12480" y="1031"/>
                  </a:lnTo>
                  <a:lnTo>
                    <a:pt x="12301" y="1054"/>
                  </a:lnTo>
                  <a:lnTo>
                    <a:pt x="12256" y="942"/>
                  </a:lnTo>
                  <a:lnTo>
                    <a:pt x="12301" y="426"/>
                  </a:lnTo>
                  <a:lnTo>
                    <a:pt x="12256" y="45"/>
                  </a:lnTo>
                  <a:lnTo>
                    <a:pt x="117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447;p34">
              <a:extLst>
                <a:ext uri="{FF2B5EF4-FFF2-40B4-BE49-F238E27FC236}">
                  <a16:creationId xmlns:a16="http://schemas.microsoft.com/office/drawing/2014/main" id="{329C2821-F5BB-5EA4-2347-7319F0BACEE0}"/>
                </a:ext>
              </a:extLst>
            </p:cNvPr>
            <p:cNvSpPr/>
            <p:nvPr/>
          </p:nvSpPr>
          <p:spPr>
            <a:xfrm>
              <a:off x="1263365" y="1540563"/>
              <a:ext cx="703409" cy="276695"/>
            </a:xfrm>
            <a:custGeom>
              <a:avLst/>
              <a:gdLst/>
              <a:ahLst/>
              <a:cxnLst/>
              <a:rect l="l" t="t" r="r" b="b"/>
              <a:pathLst>
                <a:path w="14071" h="5535" extrusionOk="0">
                  <a:moveTo>
                    <a:pt x="7103" y="1"/>
                  </a:moveTo>
                  <a:lnTo>
                    <a:pt x="6610" y="427"/>
                  </a:lnTo>
                  <a:lnTo>
                    <a:pt x="6139" y="651"/>
                  </a:lnTo>
                  <a:lnTo>
                    <a:pt x="5490" y="695"/>
                  </a:lnTo>
                  <a:lnTo>
                    <a:pt x="5019" y="494"/>
                  </a:lnTo>
                  <a:lnTo>
                    <a:pt x="4168" y="718"/>
                  </a:lnTo>
                  <a:lnTo>
                    <a:pt x="3854" y="539"/>
                  </a:lnTo>
                  <a:lnTo>
                    <a:pt x="3294" y="763"/>
                  </a:lnTo>
                  <a:lnTo>
                    <a:pt x="2823" y="471"/>
                  </a:lnTo>
                  <a:lnTo>
                    <a:pt x="2308" y="673"/>
                  </a:lnTo>
                  <a:lnTo>
                    <a:pt x="1793" y="471"/>
                  </a:lnTo>
                  <a:lnTo>
                    <a:pt x="829" y="494"/>
                  </a:lnTo>
                  <a:lnTo>
                    <a:pt x="628" y="606"/>
                  </a:lnTo>
                  <a:lnTo>
                    <a:pt x="605" y="1009"/>
                  </a:lnTo>
                  <a:lnTo>
                    <a:pt x="0" y="1569"/>
                  </a:lnTo>
                  <a:lnTo>
                    <a:pt x="68" y="2309"/>
                  </a:lnTo>
                  <a:lnTo>
                    <a:pt x="381" y="2465"/>
                  </a:lnTo>
                  <a:lnTo>
                    <a:pt x="359" y="2958"/>
                  </a:lnTo>
                  <a:lnTo>
                    <a:pt x="964" y="3160"/>
                  </a:lnTo>
                  <a:lnTo>
                    <a:pt x="964" y="3698"/>
                  </a:lnTo>
                  <a:lnTo>
                    <a:pt x="1098" y="3698"/>
                  </a:lnTo>
                  <a:lnTo>
                    <a:pt x="1524" y="3227"/>
                  </a:lnTo>
                  <a:lnTo>
                    <a:pt x="1815" y="3608"/>
                  </a:lnTo>
                  <a:lnTo>
                    <a:pt x="1569" y="3944"/>
                  </a:lnTo>
                  <a:lnTo>
                    <a:pt x="964" y="4056"/>
                  </a:lnTo>
                  <a:lnTo>
                    <a:pt x="695" y="4504"/>
                  </a:lnTo>
                  <a:cubicBezTo>
                    <a:pt x="740" y="4571"/>
                    <a:pt x="785" y="4616"/>
                    <a:pt x="852" y="4683"/>
                  </a:cubicBezTo>
                  <a:cubicBezTo>
                    <a:pt x="897" y="4616"/>
                    <a:pt x="964" y="4549"/>
                    <a:pt x="1031" y="4482"/>
                  </a:cubicBezTo>
                  <a:lnTo>
                    <a:pt x="1233" y="4795"/>
                  </a:lnTo>
                  <a:lnTo>
                    <a:pt x="1681" y="4863"/>
                  </a:lnTo>
                  <a:lnTo>
                    <a:pt x="1614" y="5244"/>
                  </a:lnTo>
                  <a:lnTo>
                    <a:pt x="1994" y="5535"/>
                  </a:lnTo>
                  <a:lnTo>
                    <a:pt x="2218" y="5244"/>
                  </a:lnTo>
                  <a:lnTo>
                    <a:pt x="3227" y="5333"/>
                  </a:lnTo>
                  <a:lnTo>
                    <a:pt x="3630" y="5087"/>
                  </a:lnTo>
                  <a:lnTo>
                    <a:pt x="3630" y="4706"/>
                  </a:lnTo>
                  <a:lnTo>
                    <a:pt x="4168" y="4303"/>
                  </a:lnTo>
                  <a:lnTo>
                    <a:pt x="4392" y="4504"/>
                  </a:lnTo>
                  <a:lnTo>
                    <a:pt x="4907" y="4459"/>
                  </a:lnTo>
                  <a:lnTo>
                    <a:pt x="5534" y="4639"/>
                  </a:lnTo>
                  <a:lnTo>
                    <a:pt x="5691" y="4258"/>
                  </a:lnTo>
                  <a:lnTo>
                    <a:pt x="6206" y="4258"/>
                  </a:lnTo>
                  <a:lnTo>
                    <a:pt x="6206" y="4661"/>
                  </a:lnTo>
                  <a:lnTo>
                    <a:pt x="6677" y="4975"/>
                  </a:lnTo>
                  <a:lnTo>
                    <a:pt x="7147" y="5154"/>
                  </a:lnTo>
                  <a:lnTo>
                    <a:pt x="7394" y="4997"/>
                  </a:lnTo>
                  <a:lnTo>
                    <a:pt x="7394" y="4661"/>
                  </a:lnTo>
                  <a:lnTo>
                    <a:pt x="7864" y="4437"/>
                  </a:lnTo>
                  <a:cubicBezTo>
                    <a:pt x="7864" y="4437"/>
                    <a:pt x="7887" y="4571"/>
                    <a:pt x="7909" y="4571"/>
                  </a:cubicBezTo>
                  <a:cubicBezTo>
                    <a:pt x="7932" y="4571"/>
                    <a:pt x="8111" y="4549"/>
                    <a:pt x="8111" y="4549"/>
                  </a:cubicBezTo>
                  <a:lnTo>
                    <a:pt x="8335" y="4594"/>
                  </a:lnTo>
                  <a:lnTo>
                    <a:pt x="8402" y="4751"/>
                  </a:lnTo>
                  <a:lnTo>
                    <a:pt x="8761" y="4751"/>
                  </a:lnTo>
                  <a:lnTo>
                    <a:pt x="8850" y="4459"/>
                  </a:lnTo>
                  <a:lnTo>
                    <a:pt x="9366" y="4571"/>
                  </a:lnTo>
                  <a:lnTo>
                    <a:pt x="9522" y="4056"/>
                  </a:lnTo>
                  <a:lnTo>
                    <a:pt x="9746" y="4325"/>
                  </a:lnTo>
                  <a:lnTo>
                    <a:pt x="10262" y="4325"/>
                  </a:lnTo>
                  <a:lnTo>
                    <a:pt x="10598" y="4101"/>
                  </a:lnTo>
                  <a:lnTo>
                    <a:pt x="10889" y="4213"/>
                  </a:lnTo>
                  <a:lnTo>
                    <a:pt x="11068" y="3653"/>
                  </a:lnTo>
                  <a:lnTo>
                    <a:pt x="11606" y="3698"/>
                  </a:lnTo>
                  <a:lnTo>
                    <a:pt x="11852" y="3227"/>
                  </a:lnTo>
                  <a:lnTo>
                    <a:pt x="12301" y="3249"/>
                  </a:lnTo>
                  <a:lnTo>
                    <a:pt x="12345" y="3653"/>
                  </a:lnTo>
                  <a:lnTo>
                    <a:pt x="12301" y="4168"/>
                  </a:lnTo>
                  <a:lnTo>
                    <a:pt x="12345" y="4280"/>
                  </a:lnTo>
                  <a:lnTo>
                    <a:pt x="12547" y="4258"/>
                  </a:lnTo>
                  <a:lnTo>
                    <a:pt x="12883" y="3362"/>
                  </a:lnTo>
                  <a:lnTo>
                    <a:pt x="13129" y="3070"/>
                  </a:lnTo>
                  <a:lnTo>
                    <a:pt x="13466" y="3115"/>
                  </a:lnTo>
                  <a:lnTo>
                    <a:pt x="13555" y="3025"/>
                  </a:lnTo>
                  <a:lnTo>
                    <a:pt x="13443" y="2824"/>
                  </a:lnTo>
                  <a:lnTo>
                    <a:pt x="13466" y="2689"/>
                  </a:lnTo>
                  <a:lnTo>
                    <a:pt x="13622" y="2689"/>
                  </a:lnTo>
                  <a:cubicBezTo>
                    <a:pt x="13622" y="2689"/>
                    <a:pt x="14048" y="2510"/>
                    <a:pt x="14048" y="2510"/>
                  </a:cubicBezTo>
                  <a:lnTo>
                    <a:pt x="14003" y="2353"/>
                  </a:lnTo>
                  <a:lnTo>
                    <a:pt x="14070" y="2040"/>
                  </a:lnTo>
                  <a:lnTo>
                    <a:pt x="13734" y="1928"/>
                  </a:lnTo>
                  <a:lnTo>
                    <a:pt x="12838" y="1950"/>
                  </a:lnTo>
                  <a:lnTo>
                    <a:pt x="12009" y="1569"/>
                  </a:lnTo>
                  <a:lnTo>
                    <a:pt x="11225" y="1592"/>
                  </a:lnTo>
                  <a:lnTo>
                    <a:pt x="10799" y="1345"/>
                  </a:lnTo>
                  <a:lnTo>
                    <a:pt x="10396" y="1368"/>
                  </a:lnTo>
                  <a:lnTo>
                    <a:pt x="10082" y="919"/>
                  </a:lnTo>
                  <a:lnTo>
                    <a:pt x="9164" y="785"/>
                  </a:lnTo>
                  <a:lnTo>
                    <a:pt x="8200" y="852"/>
                  </a:lnTo>
                  <a:lnTo>
                    <a:pt x="7842" y="785"/>
                  </a:lnTo>
                  <a:lnTo>
                    <a:pt x="7506" y="359"/>
                  </a:lnTo>
                  <a:lnTo>
                    <a:pt x="710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48;p34">
              <a:extLst>
                <a:ext uri="{FF2B5EF4-FFF2-40B4-BE49-F238E27FC236}">
                  <a16:creationId xmlns:a16="http://schemas.microsoft.com/office/drawing/2014/main" id="{B8651207-F3C9-1039-ED5C-5A7853C5D140}"/>
                </a:ext>
              </a:extLst>
            </p:cNvPr>
            <p:cNvSpPr/>
            <p:nvPr/>
          </p:nvSpPr>
          <p:spPr>
            <a:xfrm>
              <a:off x="673127" y="1478975"/>
              <a:ext cx="686613" cy="720206"/>
            </a:xfrm>
            <a:custGeom>
              <a:avLst/>
              <a:gdLst/>
              <a:ahLst/>
              <a:cxnLst/>
              <a:rect l="l" t="t" r="r" b="b"/>
              <a:pathLst>
                <a:path w="13735" h="14407" extrusionOk="0">
                  <a:moveTo>
                    <a:pt x="9052" y="1"/>
                  </a:moveTo>
                  <a:lnTo>
                    <a:pt x="8469" y="381"/>
                  </a:lnTo>
                  <a:lnTo>
                    <a:pt x="8402" y="606"/>
                  </a:lnTo>
                  <a:cubicBezTo>
                    <a:pt x="8402" y="606"/>
                    <a:pt x="8021" y="785"/>
                    <a:pt x="7999" y="785"/>
                  </a:cubicBezTo>
                  <a:cubicBezTo>
                    <a:pt x="7976" y="718"/>
                    <a:pt x="7954" y="650"/>
                    <a:pt x="7954" y="583"/>
                  </a:cubicBezTo>
                  <a:lnTo>
                    <a:pt x="8111" y="404"/>
                  </a:lnTo>
                  <a:lnTo>
                    <a:pt x="8088" y="113"/>
                  </a:lnTo>
                  <a:lnTo>
                    <a:pt x="7775" y="113"/>
                  </a:lnTo>
                  <a:lnTo>
                    <a:pt x="7528" y="381"/>
                  </a:lnTo>
                  <a:lnTo>
                    <a:pt x="7102" y="404"/>
                  </a:lnTo>
                  <a:cubicBezTo>
                    <a:pt x="7080" y="404"/>
                    <a:pt x="6878" y="852"/>
                    <a:pt x="6878" y="852"/>
                  </a:cubicBezTo>
                  <a:lnTo>
                    <a:pt x="6318" y="1031"/>
                  </a:lnTo>
                  <a:lnTo>
                    <a:pt x="6184" y="1390"/>
                  </a:lnTo>
                  <a:lnTo>
                    <a:pt x="5557" y="1479"/>
                  </a:lnTo>
                  <a:lnTo>
                    <a:pt x="5557" y="2039"/>
                  </a:lnTo>
                  <a:lnTo>
                    <a:pt x="6027" y="2510"/>
                  </a:lnTo>
                  <a:lnTo>
                    <a:pt x="6251" y="2420"/>
                  </a:lnTo>
                  <a:lnTo>
                    <a:pt x="6318" y="2465"/>
                  </a:lnTo>
                  <a:lnTo>
                    <a:pt x="6184" y="2712"/>
                  </a:lnTo>
                  <a:lnTo>
                    <a:pt x="6139" y="3204"/>
                  </a:lnTo>
                  <a:lnTo>
                    <a:pt x="5893" y="2980"/>
                  </a:lnTo>
                  <a:lnTo>
                    <a:pt x="5893" y="2622"/>
                  </a:lnTo>
                  <a:lnTo>
                    <a:pt x="5557" y="2577"/>
                  </a:lnTo>
                  <a:lnTo>
                    <a:pt x="5512" y="2980"/>
                  </a:lnTo>
                  <a:lnTo>
                    <a:pt x="4862" y="2779"/>
                  </a:lnTo>
                  <a:lnTo>
                    <a:pt x="4369" y="3204"/>
                  </a:lnTo>
                  <a:lnTo>
                    <a:pt x="3943" y="3070"/>
                  </a:lnTo>
                  <a:lnTo>
                    <a:pt x="3652" y="3249"/>
                  </a:lnTo>
                  <a:lnTo>
                    <a:pt x="3047" y="3182"/>
                  </a:lnTo>
                  <a:lnTo>
                    <a:pt x="2823" y="2868"/>
                  </a:lnTo>
                  <a:lnTo>
                    <a:pt x="2711" y="3003"/>
                  </a:lnTo>
                  <a:lnTo>
                    <a:pt x="2510" y="3003"/>
                  </a:lnTo>
                  <a:lnTo>
                    <a:pt x="2308" y="3249"/>
                  </a:lnTo>
                  <a:lnTo>
                    <a:pt x="2039" y="3249"/>
                  </a:lnTo>
                  <a:lnTo>
                    <a:pt x="2241" y="3630"/>
                  </a:lnTo>
                  <a:lnTo>
                    <a:pt x="2196" y="3720"/>
                  </a:lnTo>
                  <a:lnTo>
                    <a:pt x="1815" y="3563"/>
                  </a:lnTo>
                  <a:lnTo>
                    <a:pt x="1546" y="4011"/>
                  </a:lnTo>
                  <a:lnTo>
                    <a:pt x="1210" y="3809"/>
                  </a:lnTo>
                  <a:lnTo>
                    <a:pt x="941" y="3809"/>
                  </a:lnTo>
                  <a:lnTo>
                    <a:pt x="695" y="4168"/>
                  </a:lnTo>
                  <a:cubicBezTo>
                    <a:pt x="695" y="4235"/>
                    <a:pt x="695" y="4325"/>
                    <a:pt x="695" y="4369"/>
                  </a:cubicBezTo>
                  <a:cubicBezTo>
                    <a:pt x="672" y="4392"/>
                    <a:pt x="807" y="4437"/>
                    <a:pt x="807" y="4437"/>
                  </a:cubicBezTo>
                  <a:lnTo>
                    <a:pt x="964" y="4235"/>
                  </a:lnTo>
                  <a:lnTo>
                    <a:pt x="1098" y="4392"/>
                  </a:lnTo>
                  <a:lnTo>
                    <a:pt x="807" y="4728"/>
                  </a:lnTo>
                  <a:lnTo>
                    <a:pt x="538" y="4571"/>
                  </a:lnTo>
                  <a:lnTo>
                    <a:pt x="202" y="4840"/>
                  </a:lnTo>
                  <a:lnTo>
                    <a:pt x="471" y="5310"/>
                  </a:lnTo>
                  <a:lnTo>
                    <a:pt x="0" y="5781"/>
                  </a:lnTo>
                  <a:lnTo>
                    <a:pt x="247" y="6162"/>
                  </a:lnTo>
                  <a:lnTo>
                    <a:pt x="381" y="5848"/>
                  </a:lnTo>
                  <a:lnTo>
                    <a:pt x="807" y="5826"/>
                  </a:lnTo>
                  <a:lnTo>
                    <a:pt x="1053" y="6117"/>
                  </a:lnTo>
                  <a:lnTo>
                    <a:pt x="807" y="6319"/>
                  </a:lnTo>
                  <a:lnTo>
                    <a:pt x="874" y="6543"/>
                  </a:lnTo>
                  <a:lnTo>
                    <a:pt x="986" y="6543"/>
                  </a:lnTo>
                  <a:lnTo>
                    <a:pt x="919" y="6924"/>
                  </a:lnTo>
                  <a:lnTo>
                    <a:pt x="1232" y="7282"/>
                  </a:lnTo>
                  <a:lnTo>
                    <a:pt x="1457" y="6856"/>
                  </a:lnTo>
                  <a:lnTo>
                    <a:pt x="1905" y="6834"/>
                  </a:lnTo>
                  <a:lnTo>
                    <a:pt x="2106" y="6520"/>
                  </a:lnTo>
                  <a:lnTo>
                    <a:pt x="2308" y="6655"/>
                  </a:lnTo>
                  <a:lnTo>
                    <a:pt x="2241" y="7058"/>
                  </a:lnTo>
                  <a:lnTo>
                    <a:pt x="1882" y="7058"/>
                  </a:lnTo>
                  <a:lnTo>
                    <a:pt x="1658" y="7394"/>
                  </a:lnTo>
                  <a:lnTo>
                    <a:pt x="1389" y="7439"/>
                  </a:lnTo>
                  <a:lnTo>
                    <a:pt x="1098" y="8245"/>
                  </a:lnTo>
                  <a:lnTo>
                    <a:pt x="1412" y="8850"/>
                  </a:lnTo>
                  <a:lnTo>
                    <a:pt x="1837" y="8447"/>
                  </a:lnTo>
                  <a:lnTo>
                    <a:pt x="1905" y="8492"/>
                  </a:lnTo>
                  <a:lnTo>
                    <a:pt x="2084" y="8402"/>
                  </a:lnTo>
                  <a:lnTo>
                    <a:pt x="2129" y="8089"/>
                  </a:lnTo>
                  <a:lnTo>
                    <a:pt x="2375" y="7909"/>
                  </a:lnTo>
                  <a:lnTo>
                    <a:pt x="2734" y="7999"/>
                  </a:lnTo>
                  <a:lnTo>
                    <a:pt x="2734" y="8357"/>
                  </a:lnTo>
                  <a:lnTo>
                    <a:pt x="2442" y="8671"/>
                  </a:lnTo>
                  <a:lnTo>
                    <a:pt x="2554" y="8985"/>
                  </a:lnTo>
                  <a:lnTo>
                    <a:pt x="2241" y="9074"/>
                  </a:lnTo>
                  <a:lnTo>
                    <a:pt x="2106" y="8895"/>
                  </a:lnTo>
                  <a:lnTo>
                    <a:pt x="2173" y="8626"/>
                  </a:lnTo>
                  <a:lnTo>
                    <a:pt x="2039" y="8649"/>
                  </a:lnTo>
                  <a:lnTo>
                    <a:pt x="1972" y="8985"/>
                  </a:lnTo>
                  <a:lnTo>
                    <a:pt x="1681" y="9209"/>
                  </a:lnTo>
                  <a:lnTo>
                    <a:pt x="2106" y="9478"/>
                  </a:lnTo>
                  <a:lnTo>
                    <a:pt x="2241" y="9881"/>
                  </a:lnTo>
                  <a:lnTo>
                    <a:pt x="2375" y="9903"/>
                  </a:lnTo>
                  <a:lnTo>
                    <a:pt x="3092" y="9478"/>
                  </a:lnTo>
                  <a:lnTo>
                    <a:pt x="3226" y="9724"/>
                  </a:lnTo>
                  <a:lnTo>
                    <a:pt x="2241" y="10374"/>
                  </a:lnTo>
                  <a:lnTo>
                    <a:pt x="2241" y="10688"/>
                  </a:lnTo>
                  <a:cubicBezTo>
                    <a:pt x="2241" y="10710"/>
                    <a:pt x="2532" y="10822"/>
                    <a:pt x="2532" y="10822"/>
                  </a:cubicBezTo>
                  <a:lnTo>
                    <a:pt x="2913" y="10553"/>
                  </a:lnTo>
                  <a:lnTo>
                    <a:pt x="3226" y="10822"/>
                  </a:lnTo>
                  <a:lnTo>
                    <a:pt x="2129" y="11449"/>
                  </a:lnTo>
                  <a:lnTo>
                    <a:pt x="2308" y="11785"/>
                  </a:lnTo>
                  <a:lnTo>
                    <a:pt x="2241" y="11965"/>
                  </a:lnTo>
                  <a:lnTo>
                    <a:pt x="1882" y="11875"/>
                  </a:lnTo>
                  <a:lnTo>
                    <a:pt x="1837" y="13286"/>
                  </a:lnTo>
                  <a:lnTo>
                    <a:pt x="1994" y="13600"/>
                  </a:lnTo>
                  <a:lnTo>
                    <a:pt x="2241" y="13309"/>
                  </a:lnTo>
                  <a:lnTo>
                    <a:pt x="2622" y="13130"/>
                  </a:lnTo>
                  <a:lnTo>
                    <a:pt x="2890" y="12883"/>
                  </a:lnTo>
                  <a:lnTo>
                    <a:pt x="3204" y="12704"/>
                  </a:lnTo>
                  <a:lnTo>
                    <a:pt x="3204" y="12458"/>
                  </a:lnTo>
                  <a:lnTo>
                    <a:pt x="3809" y="12413"/>
                  </a:lnTo>
                  <a:lnTo>
                    <a:pt x="4167" y="12121"/>
                  </a:lnTo>
                  <a:lnTo>
                    <a:pt x="4526" y="12301"/>
                  </a:lnTo>
                  <a:lnTo>
                    <a:pt x="4996" y="12189"/>
                  </a:lnTo>
                  <a:lnTo>
                    <a:pt x="5198" y="11808"/>
                  </a:lnTo>
                  <a:lnTo>
                    <a:pt x="5669" y="11830"/>
                  </a:lnTo>
                  <a:cubicBezTo>
                    <a:pt x="5669" y="11830"/>
                    <a:pt x="5669" y="12323"/>
                    <a:pt x="5669" y="12323"/>
                  </a:cubicBezTo>
                  <a:lnTo>
                    <a:pt x="5870" y="12413"/>
                  </a:lnTo>
                  <a:lnTo>
                    <a:pt x="6274" y="12368"/>
                  </a:lnTo>
                  <a:lnTo>
                    <a:pt x="6341" y="12726"/>
                  </a:lnTo>
                  <a:lnTo>
                    <a:pt x="6229" y="12950"/>
                  </a:lnTo>
                  <a:lnTo>
                    <a:pt x="5758" y="13174"/>
                  </a:lnTo>
                  <a:lnTo>
                    <a:pt x="5579" y="13488"/>
                  </a:lnTo>
                  <a:lnTo>
                    <a:pt x="5669" y="13824"/>
                  </a:lnTo>
                  <a:lnTo>
                    <a:pt x="5736" y="14272"/>
                  </a:lnTo>
                  <a:lnTo>
                    <a:pt x="6161" y="14384"/>
                  </a:lnTo>
                  <a:lnTo>
                    <a:pt x="6654" y="14138"/>
                  </a:lnTo>
                  <a:lnTo>
                    <a:pt x="6722" y="13869"/>
                  </a:lnTo>
                  <a:lnTo>
                    <a:pt x="6811" y="13936"/>
                  </a:lnTo>
                  <a:lnTo>
                    <a:pt x="6901" y="13914"/>
                  </a:lnTo>
                  <a:lnTo>
                    <a:pt x="6946" y="13757"/>
                  </a:lnTo>
                  <a:lnTo>
                    <a:pt x="7102" y="13600"/>
                  </a:lnTo>
                  <a:lnTo>
                    <a:pt x="7237" y="13757"/>
                  </a:lnTo>
                  <a:lnTo>
                    <a:pt x="7237" y="14026"/>
                  </a:lnTo>
                  <a:lnTo>
                    <a:pt x="7528" y="14026"/>
                  </a:lnTo>
                  <a:lnTo>
                    <a:pt x="8178" y="13712"/>
                  </a:lnTo>
                  <a:lnTo>
                    <a:pt x="8760" y="13936"/>
                  </a:lnTo>
                  <a:lnTo>
                    <a:pt x="8716" y="14317"/>
                  </a:lnTo>
                  <a:lnTo>
                    <a:pt x="9231" y="14295"/>
                  </a:lnTo>
                  <a:lnTo>
                    <a:pt x="9455" y="14093"/>
                  </a:lnTo>
                  <a:lnTo>
                    <a:pt x="9634" y="14160"/>
                  </a:lnTo>
                  <a:lnTo>
                    <a:pt x="9634" y="14407"/>
                  </a:lnTo>
                  <a:cubicBezTo>
                    <a:pt x="9634" y="14407"/>
                    <a:pt x="10037" y="14295"/>
                    <a:pt x="10060" y="14295"/>
                  </a:cubicBezTo>
                  <a:lnTo>
                    <a:pt x="10463" y="14362"/>
                  </a:lnTo>
                  <a:lnTo>
                    <a:pt x="10777" y="14048"/>
                  </a:lnTo>
                  <a:lnTo>
                    <a:pt x="11068" y="14048"/>
                  </a:lnTo>
                  <a:lnTo>
                    <a:pt x="11068" y="13354"/>
                  </a:lnTo>
                  <a:lnTo>
                    <a:pt x="11561" y="13376"/>
                  </a:lnTo>
                  <a:lnTo>
                    <a:pt x="11807" y="13555"/>
                  </a:lnTo>
                  <a:lnTo>
                    <a:pt x="12166" y="13443"/>
                  </a:lnTo>
                  <a:lnTo>
                    <a:pt x="12188" y="13443"/>
                  </a:lnTo>
                  <a:lnTo>
                    <a:pt x="12368" y="12928"/>
                  </a:lnTo>
                  <a:lnTo>
                    <a:pt x="12031" y="12659"/>
                  </a:lnTo>
                  <a:lnTo>
                    <a:pt x="12592" y="12077"/>
                  </a:lnTo>
                  <a:lnTo>
                    <a:pt x="13017" y="11606"/>
                  </a:lnTo>
                  <a:lnTo>
                    <a:pt x="13398" y="11629"/>
                  </a:lnTo>
                  <a:lnTo>
                    <a:pt x="13645" y="11360"/>
                  </a:lnTo>
                  <a:lnTo>
                    <a:pt x="13734" y="10777"/>
                  </a:lnTo>
                  <a:lnTo>
                    <a:pt x="13376" y="10732"/>
                  </a:lnTo>
                  <a:lnTo>
                    <a:pt x="13219" y="10262"/>
                  </a:lnTo>
                  <a:lnTo>
                    <a:pt x="13443" y="10105"/>
                  </a:lnTo>
                  <a:lnTo>
                    <a:pt x="13219" y="9657"/>
                  </a:lnTo>
                  <a:lnTo>
                    <a:pt x="12704" y="9366"/>
                  </a:lnTo>
                  <a:lnTo>
                    <a:pt x="12390" y="9724"/>
                  </a:lnTo>
                  <a:lnTo>
                    <a:pt x="11875" y="9433"/>
                  </a:lnTo>
                  <a:lnTo>
                    <a:pt x="12166" y="9007"/>
                  </a:lnTo>
                  <a:lnTo>
                    <a:pt x="12009" y="8761"/>
                  </a:lnTo>
                  <a:lnTo>
                    <a:pt x="12435" y="8425"/>
                  </a:lnTo>
                  <a:lnTo>
                    <a:pt x="12143" y="8178"/>
                  </a:lnTo>
                  <a:lnTo>
                    <a:pt x="12502" y="7775"/>
                  </a:lnTo>
                  <a:lnTo>
                    <a:pt x="12838" y="7775"/>
                  </a:lnTo>
                  <a:lnTo>
                    <a:pt x="13219" y="7237"/>
                  </a:lnTo>
                  <a:lnTo>
                    <a:pt x="13174" y="6879"/>
                  </a:lnTo>
                  <a:lnTo>
                    <a:pt x="13421" y="6476"/>
                  </a:lnTo>
                  <a:lnTo>
                    <a:pt x="13488" y="6117"/>
                  </a:lnTo>
                  <a:lnTo>
                    <a:pt x="13017" y="6027"/>
                  </a:lnTo>
                  <a:lnTo>
                    <a:pt x="12838" y="5736"/>
                  </a:lnTo>
                  <a:cubicBezTo>
                    <a:pt x="12771" y="5781"/>
                    <a:pt x="12704" y="5848"/>
                    <a:pt x="12636" y="5915"/>
                  </a:cubicBezTo>
                  <a:cubicBezTo>
                    <a:pt x="12592" y="5871"/>
                    <a:pt x="12547" y="5803"/>
                    <a:pt x="12502" y="5759"/>
                  </a:cubicBezTo>
                  <a:lnTo>
                    <a:pt x="12771" y="5288"/>
                  </a:lnTo>
                  <a:lnTo>
                    <a:pt x="13353" y="5176"/>
                  </a:lnTo>
                  <a:lnTo>
                    <a:pt x="13622" y="4862"/>
                  </a:lnTo>
                  <a:lnTo>
                    <a:pt x="13331" y="4459"/>
                  </a:lnTo>
                  <a:lnTo>
                    <a:pt x="12905" y="4930"/>
                  </a:lnTo>
                  <a:lnTo>
                    <a:pt x="12748" y="4930"/>
                  </a:lnTo>
                  <a:lnTo>
                    <a:pt x="12748" y="4392"/>
                  </a:lnTo>
                  <a:lnTo>
                    <a:pt x="12166" y="4190"/>
                  </a:lnTo>
                  <a:lnTo>
                    <a:pt x="12166" y="3697"/>
                  </a:lnTo>
                  <a:lnTo>
                    <a:pt x="11875" y="3541"/>
                  </a:lnTo>
                  <a:lnTo>
                    <a:pt x="11785" y="2801"/>
                  </a:lnTo>
                  <a:lnTo>
                    <a:pt x="12412" y="2241"/>
                  </a:lnTo>
                  <a:lnTo>
                    <a:pt x="12435" y="1838"/>
                  </a:lnTo>
                  <a:lnTo>
                    <a:pt x="12345" y="1681"/>
                  </a:lnTo>
                  <a:lnTo>
                    <a:pt x="11382" y="1703"/>
                  </a:lnTo>
                  <a:lnTo>
                    <a:pt x="10799" y="1143"/>
                  </a:lnTo>
                  <a:lnTo>
                    <a:pt x="10799" y="830"/>
                  </a:lnTo>
                  <a:lnTo>
                    <a:pt x="10194" y="471"/>
                  </a:lnTo>
                  <a:lnTo>
                    <a:pt x="9477" y="538"/>
                  </a:lnTo>
                  <a:lnTo>
                    <a:pt x="9253" y="314"/>
                  </a:lnTo>
                  <a:lnTo>
                    <a:pt x="9096" y="314"/>
                  </a:lnTo>
                  <a:lnTo>
                    <a:pt x="9052" y="225"/>
                  </a:lnTo>
                  <a:lnTo>
                    <a:pt x="9164" y="68"/>
                  </a:lnTo>
                  <a:lnTo>
                    <a:pt x="905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49;p34">
              <a:extLst>
                <a:ext uri="{FF2B5EF4-FFF2-40B4-BE49-F238E27FC236}">
                  <a16:creationId xmlns:a16="http://schemas.microsoft.com/office/drawing/2014/main" id="{AECE8DF3-0A93-F683-F5E8-90172173E640}"/>
                </a:ext>
              </a:extLst>
            </p:cNvPr>
            <p:cNvSpPr/>
            <p:nvPr/>
          </p:nvSpPr>
          <p:spPr>
            <a:xfrm>
              <a:off x="3281630" y="1816110"/>
              <a:ext cx="842282" cy="872525"/>
            </a:xfrm>
            <a:custGeom>
              <a:avLst/>
              <a:gdLst/>
              <a:ahLst/>
              <a:cxnLst/>
              <a:rect l="l" t="t" r="r" b="b"/>
              <a:pathLst>
                <a:path w="16849" h="17454" extrusionOk="0">
                  <a:moveTo>
                    <a:pt x="2622" y="0"/>
                  </a:moveTo>
                  <a:lnTo>
                    <a:pt x="2062" y="23"/>
                  </a:lnTo>
                  <a:lnTo>
                    <a:pt x="1994" y="516"/>
                  </a:lnTo>
                  <a:lnTo>
                    <a:pt x="2017" y="897"/>
                  </a:lnTo>
                  <a:lnTo>
                    <a:pt x="2241" y="1188"/>
                  </a:lnTo>
                  <a:lnTo>
                    <a:pt x="2420" y="1927"/>
                  </a:lnTo>
                  <a:lnTo>
                    <a:pt x="2510" y="1927"/>
                  </a:lnTo>
                  <a:lnTo>
                    <a:pt x="2756" y="1815"/>
                  </a:lnTo>
                  <a:lnTo>
                    <a:pt x="2779" y="2308"/>
                  </a:lnTo>
                  <a:lnTo>
                    <a:pt x="2375" y="2868"/>
                  </a:lnTo>
                  <a:lnTo>
                    <a:pt x="2711" y="3428"/>
                  </a:lnTo>
                  <a:lnTo>
                    <a:pt x="2779" y="4168"/>
                  </a:lnTo>
                  <a:lnTo>
                    <a:pt x="2577" y="4907"/>
                  </a:lnTo>
                  <a:lnTo>
                    <a:pt x="2510" y="6229"/>
                  </a:lnTo>
                  <a:lnTo>
                    <a:pt x="2039" y="6565"/>
                  </a:lnTo>
                  <a:lnTo>
                    <a:pt x="2106" y="7259"/>
                  </a:lnTo>
                  <a:lnTo>
                    <a:pt x="1502" y="7797"/>
                  </a:lnTo>
                  <a:lnTo>
                    <a:pt x="1367" y="7932"/>
                  </a:lnTo>
                  <a:lnTo>
                    <a:pt x="1434" y="8021"/>
                  </a:lnTo>
                  <a:lnTo>
                    <a:pt x="1389" y="8178"/>
                  </a:lnTo>
                  <a:lnTo>
                    <a:pt x="1098" y="8133"/>
                  </a:lnTo>
                  <a:lnTo>
                    <a:pt x="561" y="8783"/>
                  </a:lnTo>
                  <a:lnTo>
                    <a:pt x="897" y="9410"/>
                  </a:lnTo>
                  <a:lnTo>
                    <a:pt x="1031" y="9410"/>
                  </a:lnTo>
                  <a:lnTo>
                    <a:pt x="1165" y="9276"/>
                  </a:lnTo>
                  <a:lnTo>
                    <a:pt x="1300" y="9298"/>
                  </a:lnTo>
                  <a:lnTo>
                    <a:pt x="1233" y="9433"/>
                  </a:lnTo>
                  <a:lnTo>
                    <a:pt x="1165" y="9724"/>
                  </a:lnTo>
                  <a:lnTo>
                    <a:pt x="740" y="9970"/>
                  </a:lnTo>
                  <a:lnTo>
                    <a:pt x="897" y="10329"/>
                  </a:lnTo>
                  <a:lnTo>
                    <a:pt x="762" y="10934"/>
                  </a:lnTo>
                  <a:lnTo>
                    <a:pt x="1165" y="11673"/>
                  </a:lnTo>
                  <a:lnTo>
                    <a:pt x="695" y="12188"/>
                  </a:lnTo>
                  <a:lnTo>
                    <a:pt x="673" y="12569"/>
                  </a:lnTo>
                  <a:lnTo>
                    <a:pt x="247" y="12838"/>
                  </a:lnTo>
                  <a:lnTo>
                    <a:pt x="157" y="13219"/>
                  </a:lnTo>
                  <a:lnTo>
                    <a:pt x="561" y="13533"/>
                  </a:lnTo>
                  <a:lnTo>
                    <a:pt x="740" y="13958"/>
                  </a:lnTo>
                  <a:lnTo>
                    <a:pt x="359" y="14519"/>
                  </a:lnTo>
                  <a:lnTo>
                    <a:pt x="605" y="14832"/>
                  </a:lnTo>
                  <a:lnTo>
                    <a:pt x="561" y="15325"/>
                  </a:lnTo>
                  <a:lnTo>
                    <a:pt x="135" y="15572"/>
                  </a:lnTo>
                  <a:lnTo>
                    <a:pt x="0" y="15840"/>
                  </a:lnTo>
                  <a:lnTo>
                    <a:pt x="90" y="15840"/>
                  </a:lnTo>
                  <a:lnTo>
                    <a:pt x="471" y="15885"/>
                  </a:lnTo>
                  <a:lnTo>
                    <a:pt x="717" y="16132"/>
                  </a:lnTo>
                  <a:lnTo>
                    <a:pt x="583" y="16423"/>
                  </a:lnTo>
                  <a:lnTo>
                    <a:pt x="740" y="16445"/>
                  </a:lnTo>
                  <a:lnTo>
                    <a:pt x="1098" y="16737"/>
                  </a:lnTo>
                  <a:lnTo>
                    <a:pt x="1434" y="16602"/>
                  </a:lnTo>
                  <a:lnTo>
                    <a:pt x="1703" y="17050"/>
                  </a:lnTo>
                  <a:lnTo>
                    <a:pt x="1927" y="17229"/>
                  </a:lnTo>
                  <a:lnTo>
                    <a:pt x="1905" y="17454"/>
                  </a:lnTo>
                  <a:lnTo>
                    <a:pt x="1972" y="17454"/>
                  </a:lnTo>
                  <a:lnTo>
                    <a:pt x="2039" y="17162"/>
                  </a:lnTo>
                  <a:lnTo>
                    <a:pt x="2510" y="16490"/>
                  </a:lnTo>
                  <a:lnTo>
                    <a:pt x="2980" y="16356"/>
                  </a:lnTo>
                  <a:lnTo>
                    <a:pt x="3249" y="16401"/>
                  </a:lnTo>
                  <a:lnTo>
                    <a:pt x="3204" y="16557"/>
                  </a:lnTo>
                  <a:lnTo>
                    <a:pt x="3025" y="16580"/>
                  </a:lnTo>
                  <a:lnTo>
                    <a:pt x="2555" y="16781"/>
                  </a:lnTo>
                  <a:lnTo>
                    <a:pt x="2644" y="17005"/>
                  </a:lnTo>
                  <a:lnTo>
                    <a:pt x="3249" y="16714"/>
                  </a:lnTo>
                  <a:lnTo>
                    <a:pt x="3316" y="16490"/>
                  </a:lnTo>
                  <a:lnTo>
                    <a:pt x="3473" y="16176"/>
                  </a:lnTo>
                  <a:lnTo>
                    <a:pt x="4078" y="15908"/>
                  </a:lnTo>
                  <a:lnTo>
                    <a:pt x="4257" y="15594"/>
                  </a:lnTo>
                  <a:lnTo>
                    <a:pt x="3921" y="15639"/>
                  </a:lnTo>
                  <a:lnTo>
                    <a:pt x="3630" y="15280"/>
                  </a:lnTo>
                  <a:lnTo>
                    <a:pt x="3630" y="15123"/>
                  </a:lnTo>
                  <a:lnTo>
                    <a:pt x="3339" y="15056"/>
                  </a:lnTo>
                  <a:lnTo>
                    <a:pt x="3271" y="15146"/>
                  </a:lnTo>
                  <a:lnTo>
                    <a:pt x="3383" y="15415"/>
                  </a:lnTo>
                  <a:lnTo>
                    <a:pt x="2980" y="15123"/>
                  </a:lnTo>
                  <a:lnTo>
                    <a:pt x="3294" y="14720"/>
                  </a:lnTo>
                  <a:lnTo>
                    <a:pt x="3697" y="14451"/>
                  </a:lnTo>
                  <a:lnTo>
                    <a:pt x="3921" y="14003"/>
                  </a:lnTo>
                  <a:lnTo>
                    <a:pt x="4145" y="13757"/>
                  </a:lnTo>
                  <a:lnTo>
                    <a:pt x="4750" y="13107"/>
                  </a:lnTo>
                  <a:lnTo>
                    <a:pt x="5490" y="13040"/>
                  </a:lnTo>
                  <a:lnTo>
                    <a:pt x="6005" y="12592"/>
                  </a:lnTo>
                  <a:lnTo>
                    <a:pt x="6632" y="12569"/>
                  </a:lnTo>
                  <a:lnTo>
                    <a:pt x="7416" y="12054"/>
                  </a:lnTo>
                  <a:lnTo>
                    <a:pt x="8088" y="12009"/>
                  </a:lnTo>
                  <a:lnTo>
                    <a:pt x="8559" y="11830"/>
                  </a:lnTo>
                  <a:lnTo>
                    <a:pt x="9052" y="11651"/>
                  </a:lnTo>
                  <a:lnTo>
                    <a:pt x="9679" y="11359"/>
                  </a:lnTo>
                  <a:lnTo>
                    <a:pt x="10284" y="11315"/>
                  </a:lnTo>
                  <a:lnTo>
                    <a:pt x="10889" y="10911"/>
                  </a:lnTo>
                  <a:lnTo>
                    <a:pt x="10911" y="10598"/>
                  </a:lnTo>
                  <a:lnTo>
                    <a:pt x="11203" y="10060"/>
                  </a:lnTo>
                  <a:lnTo>
                    <a:pt x="11539" y="9746"/>
                  </a:lnTo>
                  <a:lnTo>
                    <a:pt x="12099" y="9567"/>
                  </a:lnTo>
                  <a:lnTo>
                    <a:pt x="12771" y="8850"/>
                  </a:lnTo>
                  <a:lnTo>
                    <a:pt x="14272" y="8223"/>
                  </a:lnTo>
                  <a:lnTo>
                    <a:pt x="14787" y="7663"/>
                  </a:lnTo>
                  <a:lnTo>
                    <a:pt x="15706" y="7103"/>
                  </a:lnTo>
                  <a:lnTo>
                    <a:pt x="15818" y="6610"/>
                  </a:lnTo>
                  <a:lnTo>
                    <a:pt x="16333" y="6408"/>
                  </a:lnTo>
                  <a:lnTo>
                    <a:pt x="16490" y="5602"/>
                  </a:lnTo>
                  <a:lnTo>
                    <a:pt x="16288" y="5288"/>
                  </a:lnTo>
                  <a:lnTo>
                    <a:pt x="16378" y="4974"/>
                  </a:lnTo>
                  <a:lnTo>
                    <a:pt x="16176" y="4638"/>
                  </a:lnTo>
                  <a:lnTo>
                    <a:pt x="15930" y="4638"/>
                  </a:lnTo>
                  <a:lnTo>
                    <a:pt x="15684" y="4011"/>
                  </a:lnTo>
                  <a:lnTo>
                    <a:pt x="15952" y="3563"/>
                  </a:lnTo>
                  <a:lnTo>
                    <a:pt x="16333" y="3832"/>
                  </a:lnTo>
                  <a:lnTo>
                    <a:pt x="16647" y="3652"/>
                  </a:lnTo>
                  <a:lnTo>
                    <a:pt x="16849" y="3025"/>
                  </a:lnTo>
                  <a:lnTo>
                    <a:pt x="16490" y="3070"/>
                  </a:lnTo>
                  <a:cubicBezTo>
                    <a:pt x="16423" y="3025"/>
                    <a:pt x="16356" y="2958"/>
                    <a:pt x="16288" y="2891"/>
                  </a:cubicBezTo>
                  <a:lnTo>
                    <a:pt x="16042" y="3003"/>
                  </a:lnTo>
                  <a:lnTo>
                    <a:pt x="15908" y="2756"/>
                  </a:lnTo>
                  <a:lnTo>
                    <a:pt x="15997" y="2622"/>
                  </a:lnTo>
                  <a:lnTo>
                    <a:pt x="15997" y="2330"/>
                  </a:lnTo>
                  <a:cubicBezTo>
                    <a:pt x="15997" y="2330"/>
                    <a:pt x="15572" y="2353"/>
                    <a:pt x="15549" y="2375"/>
                  </a:cubicBezTo>
                  <a:cubicBezTo>
                    <a:pt x="15549" y="2375"/>
                    <a:pt x="15392" y="2487"/>
                    <a:pt x="15392" y="2487"/>
                  </a:cubicBezTo>
                  <a:lnTo>
                    <a:pt x="15168" y="2196"/>
                  </a:lnTo>
                  <a:lnTo>
                    <a:pt x="14496" y="2196"/>
                  </a:lnTo>
                  <a:lnTo>
                    <a:pt x="14003" y="2375"/>
                  </a:lnTo>
                  <a:lnTo>
                    <a:pt x="13757" y="2599"/>
                  </a:lnTo>
                  <a:lnTo>
                    <a:pt x="13331" y="2577"/>
                  </a:lnTo>
                  <a:lnTo>
                    <a:pt x="13107" y="2779"/>
                  </a:lnTo>
                  <a:lnTo>
                    <a:pt x="13107" y="3204"/>
                  </a:lnTo>
                  <a:lnTo>
                    <a:pt x="12883" y="3159"/>
                  </a:lnTo>
                  <a:lnTo>
                    <a:pt x="12592" y="3137"/>
                  </a:lnTo>
                  <a:lnTo>
                    <a:pt x="12390" y="3316"/>
                  </a:lnTo>
                  <a:lnTo>
                    <a:pt x="11897" y="3047"/>
                  </a:lnTo>
                  <a:lnTo>
                    <a:pt x="11561" y="2935"/>
                  </a:lnTo>
                  <a:lnTo>
                    <a:pt x="10956" y="2689"/>
                  </a:lnTo>
                  <a:lnTo>
                    <a:pt x="10486" y="2913"/>
                  </a:lnTo>
                  <a:lnTo>
                    <a:pt x="9970" y="3025"/>
                  </a:lnTo>
                  <a:lnTo>
                    <a:pt x="9814" y="3316"/>
                  </a:lnTo>
                  <a:lnTo>
                    <a:pt x="9433" y="3339"/>
                  </a:lnTo>
                  <a:lnTo>
                    <a:pt x="9231" y="2980"/>
                  </a:lnTo>
                  <a:lnTo>
                    <a:pt x="9164" y="2734"/>
                  </a:lnTo>
                  <a:lnTo>
                    <a:pt x="8447" y="2465"/>
                  </a:lnTo>
                  <a:lnTo>
                    <a:pt x="7887" y="2442"/>
                  </a:lnTo>
                  <a:lnTo>
                    <a:pt x="7147" y="2734"/>
                  </a:lnTo>
                  <a:lnTo>
                    <a:pt x="6901" y="2958"/>
                  </a:lnTo>
                  <a:lnTo>
                    <a:pt x="6543" y="2891"/>
                  </a:lnTo>
                  <a:lnTo>
                    <a:pt x="6386" y="2554"/>
                  </a:lnTo>
                  <a:lnTo>
                    <a:pt x="6587" y="2308"/>
                  </a:lnTo>
                  <a:lnTo>
                    <a:pt x="6318" y="2106"/>
                  </a:lnTo>
                  <a:lnTo>
                    <a:pt x="6341" y="1658"/>
                  </a:lnTo>
                  <a:lnTo>
                    <a:pt x="5714" y="897"/>
                  </a:lnTo>
                  <a:lnTo>
                    <a:pt x="4705" y="1098"/>
                  </a:lnTo>
                  <a:lnTo>
                    <a:pt x="4683" y="717"/>
                  </a:lnTo>
                  <a:lnTo>
                    <a:pt x="3451" y="381"/>
                  </a:lnTo>
                  <a:lnTo>
                    <a:pt x="3271" y="247"/>
                  </a:lnTo>
                  <a:lnTo>
                    <a:pt x="2935" y="26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450;p34">
              <a:extLst>
                <a:ext uri="{FF2B5EF4-FFF2-40B4-BE49-F238E27FC236}">
                  <a16:creationId xmlns:a16="http://schemas.microsoft.com/office/drawing/2014/main" id="{9C5E0C42-526B-0A82-A89E-4958CECFEBCA}"/>
                </a:ext>
              </a:extLst>
            </p:cNvPr>
            <p:cNvSpPr/>
            <p:nvPr/>
          </p:nvSpPr>
          <p:spPr>
            <a:xfrm>
              <a:off x="3612017" y="3182499"/>
              <a:ext cx="116527" cy="107578"/>
            </a:xfrm>
            <a:custGeom>
              <a:avLst/>
              <a:gdLst/>
              <a:ahLst/>
              <a:cxnLst/>
              <a:rect l="l" t="t" r="r" b="b"/>
              <a:pathLst>
                <a:path w="2331" h="2152" extrusionOk="0">
                  <a:moveTo>
                    <a:pt x="1502" y="1"/>
                  </a:moveTo>
                  <a:lnTo>
                    <a:pt x="1300" y="135"/>
                  </a:lnTo>
                  <a:lnTo>
                    <a:pt x="1009" y="203"/>
                  </a:lnTo>
                  <a:lnTo>
                    <a:pt x="807" y="180"/>
                  </a:lnTo>
                  <a:lnTo>
                    <a:pt x="762" y="315"/>
                  </a:lnTo>
                  <a:lnTo>
                    <a:pt x="628" y="539"/>
                  </a:lnTo>
                  <a:lnTo>
                    <a:pt x="449" y="561"/>
                  </a:lnTo>
                  <a:lnTo>
                    <a:pt x="494" y="673"/>
                  </a:lnTo>
                  <a:lnTo>
                    <a:pt x="404" y="897"/>
                  </a:lnTo>
                  <a:lnTo>
                    <a:pt x="606" y="1009"/>
                  </a:lnTo>
                  <a:lnTo>
                    <a:pt x="516" y="1166"/>
                  </a:lnTo>
                  <a:lnTo>
                    <a:pt x="158" y="1144"/>
                  </a:lnTo>
                  <a:lnTo>
                    <a:pt x="158" y="1524"/>
                  </a:lnTo>
                  <a:cubicBezTo>
                    <a:pt x="90" y="1569"/>
                    <a:pt x="46" y="1636"/>
                    <a:pt x="1" y="1704"/>
                  </a:cubicBezTo>
                  <a:lnTo>
                    <a:pt x="23" y="1838"/>
                  </a:lnTo>
                  <a:lnTo>
                    <a:pt x="158" y="1838"/>
                  </a:lnTo>
                  <a:lnTo>
                    <a:pt x="292" y="2062"/>
                  </a:lnTo>
                  <a:lnTo>
                    <a:pt x="382" y="1928"/>
                  </a:lnTo>
                  <a:lnTo>
                    <a:pt x="337" y="1883"/>
                  </a:lnTo>
                  <a:lnTo>
                    <a:pt x="337" y="1771"/>
                  </a:lnTo>
                  <a:lnTo>
                    <a:pt x="471" y="1771"/>
                  </a:lnTo>
                  <a:lnTo>
                    <a:pt x="673" y="1905"/>
                  </a:lnTo>
                  <a:lnTo>
                    <a:pt x="762" y="1793"/>
                  </a:lnTo>
                  <a:cubicBezTo>
                    <a:pt x="785" y="1838"/>
                    <a:pt x="807" y="1861"/>
                    <a:pt x="852" y="1883"/>
                  </a:cubicBezTo>
                  <a:lnTo>
                    <a:pt x="897" y="2152"/>
                  </a:lnTo>
                  <a:lnTo>
                    <a:pt x="1009" y="2085"/>
                  </a:lnTo>
                  <a:lnTo>
                    <a:pt x="1188" y="2107"/>
                  </a:lnTo>
                  <a:lnTo>
                    <a:pt x="1255" y="1681"/>
                  </a:lnTo>
                  <a:lnTo>
                    <a:pt x="1300" y="1592"/>
                  </a:lnTo>
                  <a:lnTo>
                    <a:pt x="1860" y="1256"/>
                  </a:lnTo>
                  <a:lnTo>
                    <a:pt x="1860" y="875"/>
                  </a:lnTo>
                  <a:lnTo>
                    <a:pt x="2017" y="852"/>
                  </a:lnTo>
                  <a:lnTo>
                    <a:pt x="2107" y="920"/>
                  </a:lnTo>
                  <a:lnTo>
                    <a:pt x="2196" y="942"/>
                  </a:lnTo>
                  <a:lnTo>
                    <a:pt x="2241" y="830"/>
                  </a:lnTo>
                  <a:lnTo>
                    <a:pt x="2084" y="808"/>
                  </a:lnTo>
                  <a:lnTo>
                    <a:pt x="2084" y="695"/>
                  </a:lnTo>
                  <a:lnTo>
                    <a:pt x="2152" y="628"/>
                  </a:lnTo>
                  <a:lnTo>
                    <a:pt x="2129" y="583"/>
                  </a:lnTo>
                  <a:lnTo>
                    <a:pt x="2174" y="449"/>
                  </a:lnTo>
                  <a:lnTo>
                    <a:pt x="2331" y="404"/>
                  </a:lnTo>
                  <a:lnTo>
                    <a:pt x="2331" y="337"/>
                  </a:lnTo>
                  <a:lnTo>
                    <a:pt x="2152" y="337"/>
                  </a:lnTo>
                  <a:lnTo>
                    <a:pt x="2152" y="225"/>
                  </a:lnTo>
                  <a:lnTo>
                    <a:pt x="2308" y="113"/>
                  </a:lnTo>
                  <a:lnTo>
                    <a:pt x="2152" y="113"/>
                  </a:lnTo>
                  <a:lnTo>
                    <a:pt x="2129" y="1"/>
                  </a:lnTo>
                  <a:cubicBezTo>
                    <a:pt x="2084" y="23"/>
                    <a:pt x="2040" y="46"/>
                    <a:pt x="2017" y="46"/>
                  </a:cubicBezTo>
                  <a:lnTo>
                    <a:pt x="150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51;p34">
              <a:extLst>
                <a:ext uri="{FF2B5EF4-FFF2-40B4-BE49-F238E27FC236}">
                  <a16:creationId xmlns:a16="http://schemas.microsoft.com/office/drawing/2014/main" id="{0097915B-886D-DE66-C64A-F14311F8FC4F}"/>
                </a:ext>
              </a:extLst>
            </p:cNvPr>
            <p:cNvSpPr/>
            <p:nvPr/>
          </p:nvSpPr>
          <p:spPr>
            <a:xfrm>
              <a:off x="4091375" y="3126509"/>
              <a:ext cx="22446" cy="26945"/>
            </a:xfrm>
            <a:custGeom>
              <a:avLst/>
              <a:gdLst/>
              <a:ahLst/>
              <a:cxnLst/>
              <a:rect l="l" t="t" r="r" b="b"/>
              <a:pathLst>
                <a:path w="449" h="539" extrusionOk="0">
                  <a:moveTo>
                    <a:pt x="292" y="1"/>
                  </a:moveTo>
                  <a:lnTo>
                    <a:pt x="247" y="158"/>
                  </a:lnTo>
                  <a:lnTo>
                    <a:pt x="1" y="359"/>
                  </a:lnTo>
                  <a:lnTo>
                    <a:pt x="68" y="426"/>
                  </a:lnTo>
                  <a:lnTo>
                    <a:pt x="180" y="382"/>
                  </a:lnTo>
                  <a:lnTo>
                    <a:pt x="359" y="538"/>
                  </a:lnTo>
                  <a:lnTo>
                    <a:pt x="382" y="449"/>
                  </a:lnTo>
                  <a:lnTo>
                    <a:pt x="337" y="337"/>
                  </a:lnTo>
                  <a:cubicBezTo>
                    <a:pt x="337" y="337"/>
                    <a:pt x="315" y="158"/>
                    <a:pt x="337" y="158"/>
                  </a:cubicBezTo>
                  <a:cubicBezTo>
                    <a:pt x="359" y="158"/>
                    <a:pt x="404" y="158"/>
                    <a:pt x="427" y="135"/>
                  </a:cubicBezTo>
                  <a:lnTo>
                    <a:pt x="449" y="46"/>
                  </a:lnTo>
                  <a:cubicBezTo>
                    <a:pt x="404" y="46"/>
                    <a:pt x="337" y="23"/>
                    <a:pt x="292" y="1"/>
                  </a:cubicBezTo>
                  <a:close/>
                </a:path>
              </a:pathLst>
            </a:custGeom>
            <a:solidFill>
              <a:srgbClr val="4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52;p34">
              <a:extLst>
                <a:ext uri="{FF2B5EF4-FFF2-40B4-BE49-F238E27FC236}">
                  <a16:creationId xmlns:a16="http://schemas.microsoft.com/office/drawing/2014/main" id="{C76F72D6-10AD-A34D-D60C-B92829FAEB62}"/>
                </a:ext>
              </a:extLst>
            </p:cNvPr>
            <p:cNvSpPr/>
            <p:nvPr/>
          </p:nvSpPr>
          <p:spPr>
            <a:xfrm>
              <a:off x="3915559" y="2830816"/>
              <a:ext cx="325985" cy="266647"/>
            </a:xfrm>
            <a:custGeom>
              <a:avLst/>
              <a:gdLst/>
              <a:ahLst/>
              <a:cxnLst/>
              <a:rect l="l" t="t" r="r" b="b"/>
              <a:pathLst>
                <a:path w="6521" h="5334" extrusionOk="0">
                  <a:moveTo>
                    <a:pt x="4817" y="1"/>
                  </a:moveTo>
                  <a:lnTo>
                    <a:pt x="4212" y="315"/>
                  </a:lnTo>
                  <a:lnTo>
                    <a:pt x="4078" y="247"/>
                  </a:lnTo>
                  <a:lnTo>
                    <a:pt x="3787" y="471"/>
                  </a:lnTo>
                  <a:lnTo>
                    <a:pt x="3495" y="427"/>
                  </a:lnTo>
                  <a:lnTo>
                    <a:pt x="2868" y="964"/>
                  </a:lnTo>
                  <a:lnTo>
                    <a:pt x="2353" y="964"/>
                  </a:lnTo>
                  <a:cubicBezTo>
                    <a:pt x="2353" y="964"/>
                    <a:pt x="2129" y="1256"/>
                    <a:pt x="2106" y="1278"/>
                  </a:cubicBezTo>
                  <a:cubicBezTo>
                    <a:pt x="2106" y="1278"/>
                    <a:pt x="2084" y="1502"/>
                    <a:pt x="2084" y="1502"/>
                  </a:cubicBezTo>
                  <a:lnTo>
                    <a:pt x="1501" y="1860"/>
                  </a:lnTo>
                  <a:lnTo>
                    <a:pt x="1389" y="2174"/>
                  </a:lnTo>
                  <a:lnTo>
                    <a:pt x="964" y="2376"/>
                  </a:lnTo>
                  <a:lnTo>
                    <a:pt x="0" y="3182"/>
                  </a:lnTo>
                  <a:lnTo>
                    <a:pt x="516" y="3765"/>
                  </a:lnTo>
                  <a:lnTo>
                    <a:pt x="762" y="3698"/>
                  </a:lnTo>
                  <a:lnTo>
                    <a:pt x="1255" y="4191"/>
                  </a:lnTo>
                  <a:lnTo>
                    <a:pt x="1389" y="3653"/>
                  </a:lnTo>
                  <a:lnTo>
                    <a:pt x="2017" y="3384"/>
                  </a:lnTo>
                  <a:lnTo>
                    <a:pt x="2375" y="3608"/>
                  </a:lnTo>
                  <a:lnTo>
                    <a:pt x="2375" y="3967"/>
                  </a:lnTo>
                  <a:lnTo>
                    <a:pt x="2532" y="4146"/>
                  </a:lnTo>
                  <a:lnTo>
                    <a:pt x="2510" y="4504"/>
                  </a:lnTo>
                  <a:cubicBezTo>
                    <a:pt x="2510" y="4504"/>
                    <a:pt x="2980" y="4683"/>
                    <a:pt x="3003" y="4683"/>
                  </a:cubicBezTo>
                  <a:lnTo>
                    <a:pt x="3787" y="4661"/>
                  </a:lnTo>
                  <a:lnTo>
                    <a:pt x="3876" y="4975"/>
                  </a:lnTo>
                  <a:lnTo>
                    <a:pt x="4145" y="5288"/>
                  </a:lnTo>
                  <a:lnTo>
                    <a:pt x="4481" y="5333"/>
                  </a:lnTo>
                  <a:lnTo>
                    <a:pt x="4795" y="4908"/>
                  </a:lnTo>
                  <a:lnTo>
                    <a:pt x="5333" y="4549"/>
                  </a:lnTo>
                  <a:lnTo>
                    <a:pt x="5557" y="3541"/>
                  </a:lnTo>
                  <a:lnTo>
                    <a:pt x="6206" y="2824"/>
                  </a:lnTo>
                  <a:lnTo>
                    <a:pt x="5960" y="2488"/>
                  </a:lnTo>
                  <a:lnTo>
                    <a:pt x="6520" y="2241"/>
                  </a:lnTo>
                  <a:lnTo>
                    <a:pt x="6386" y="1592"/>
                  </a:lnTo>
                  <a:lnTo>
                    <a:pt x="5758" y="1368"/>
                  </a:lnTo>
                  <a:lnTo>
                    <a:pt x="5355" y="1793"/>
                  </a:lnTo>
                  <a:lnTo>
                    <a:pt x="4795" y="1726"/>
                  </a:lnTo>
                  <a:lnTo>
                    <a:pt x="4392" y="1323"/>
                  </a:lnTo>
                  <a:lnTo>
                    <a:pt x="4392" y="1032"/>
                  </a:lnTo>
                  <a:lnTo>
                    <a:pt x="4862" y="964"/>
                  </a:lnTo>
                  <a:lnTo>
                    <a:pt x="4773" y="673"/>
                  </a:lnTo>
                  <a:lnTo>
                    <a:pt x="4257" y="852"/>
                  </a:lnTo>
                  <a:lnTo>
                    <a:pt x="4123" y="651"/>
                  </a:lnTo>
                  <a:lnTo>
                    <a:pt x="4907" y="24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53;p34">
              <a:extLst>
                <a:ext uri="{FF2B5EF4-FFF2-40B4-BE49-F238E27FC236}">
                  <a16:creationId xmlns:a16="http://schemas.microsoft.com/office/drawing/2014/main" id="{16C0B255-3600-CB81-F399-7F5210AD4CC5}"/>
                </a:ext>
              </a:extLst>
            </p:cNvPr>
            <p:cNvSpPr/>
            <p:nvPr/>
          </p:nvSpPr>
          <p:spPr>
            <a:xfrm>
              <a:off x="4318782" y="2769228"/>
              <a:ext cx="157968" cy="101980"/>
            </a:xfrm>
            <a:custGeom>
              <a:avLst/>
              <a:gdLst/>
              <a:ahLst/>
              <a:cxnLst/>
              <a:rect l="l" t="t" r="r" b="b"/>
              <a:pathLst>
                <a:path w="3160" h="2040" extrusionOk="0">
                  <a:moveTo>
                    <a:pt x="1680" y="1"/>
                  </a:moveTo>
                  <a:lnTo>
                    <a:pt x="1456" y="292"/>
                  </a:lnTo>
                  <a:lnTo>
                    <a:pt x="314" y="359"/>
                  </a:lnTo>
                  <a:lnTo>
                    <a:pt x="0" y="673"/>
                  </a:lnTo>
                  <a:lnTo>
                    <a:pt x="291" y="942"/>
                  </a:lnTo>
                  <a:lnTo>
                    <a:pt x="269" y="1367"/>
                  </a:lnTo>
                  <a:lnTo>
                    <a:pt x="784" y="1390"/>
                  </a:lnTo>
                  <a:lnTo>
                    <a:pt x="1075" y="1166"/>
                  </a:lnTo>
                  <a:lnTo>
                    <a:pt x="1613" y="1323"/>
                  </a:lnTo>
                  <a:lnTo>
                    <a:pt x="2263" y="1905"/>
                  </a:lnTo>
                  <a:lnTo>
                    <a:pt x="2913" y="2039"/>
                  </a:lnTo>
                  <a:lnTo>
                    <a:pt x="2957" y="1614"/>
                  </a:lnTo>
                  <a:lnTo>
                    <a:pt x="3159" y="1345"/>
                  </a:lnTo>
                  <a:lnTo>
                    <a:pt x="2689" y="1098"/>
                  </a:lnTo>
                  <a:lnTo>
                    <a:pt x="2756" y="650"/>
                  </a:lnTo>
                  <a:lnTo>
                    <a:pt x="2308" y="426"/>
                  </a:lnTo>
                  <a:lnTo>
                    <a:pt x="2173" y="471"/>
                  </a:lnTo>
                  <a:lnTo>
                    <a:pt x="2151" y="314"/>
                  </a:lnTo>
                  <a:lnTo>
                    <a:pt x="2196" y="157"/>
                  </a:lnTo>
                  <a:lnTo>
                    <a:pt x="2084" y="45"/>
                  </a:lnTo>
                  <a:lnTo>
                    <a:pt x="1949" y="113"/>
                  </a:lnTo>
                  <a:lnTo>
                    <a:pt x="1949" y="270"/>
                  </a:lnTo>
                  <a:lnTo>
                    <a:pt x="1860" y="337"/>
                  </a:lnTo>
                  <a:lnTo>
                    <a:pt x="1703" y="157"/>
                  </a:lnTo>
                  <a:lnTo>
                    <a:pt x="1770" y="23"/>
                  </a:lnTo>
                  <a:lnTo>
                    <a:pt x="1680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454;p34">
              <a:extLst>
                <a:ext uri="{FF2B5EF4-FFF2-40B4-BE49-F238E27FC236}">
                  <a16:creationId xmlns:a16="http://schemas.microsoft.com/office/drawing/2014/main" id="{BECF0F62-D4DF-99A0-28DF-2AD1F573EC77}"/>
                </a:ext>
              </a:extLst>
            </p:cNvPr>
            <p:cNvSpPr/>
            <p:nvPr/>
          </p:nvSpPr>
          <p:spPr>
            <a:xfrm>
              <a:off x="1702431" y="2404098"/>
              <a:ext cx="1300340" cy="1215257"/>
            </a:xfrm>
            <a:custGeom>
              <a:avLst/>
              <a:gdLst/>
              <a:ahLst/>
              <a:cxnLst/>
              <a:rect l="l" t="t" r="r" b="b"/>
              <a:pathLst>
                <a:path w="26012" h="24310" extrusionOk="0">
                  <a:moveTo>
                    <a:pt x="14317" y="1"/>
                  </a:moveTo>
                  <a:lnTo>
                    <a:pt x="13936" y="382"/>
                  </a:lnTo>
                  <a:lnTo>
                    <a:pt x="13241" y="449"/>
                  </a:lnTo>
                  <a:lnTo>
                    <a:pt x="12726" y="68"/>
                  </a:lnTo>
                  <a:lnTo>
                    <a:pt x="12278" y="516"/>
                  </a:lnTo>
                  <a:lnTo>
                    <a:pt x="11359" y="830"/>
                  </a:lnTo>
                  <a:lnTo>
                    <a:pt x="10889" y="1390"/>
                  </a:lnTo>
                  <a:lnTo>
                    <a:pt x="11113" y="1771"/>
                  </a:lnTo>
                  <a:lnTo>
                    <a:pt x="11359" y="1704"/>
                  </a:lnTo>
                  <a:lnTo>
                    <a:pt x="11359" y="1704"/>
                  </a:lnTo>
                  <a:cubicBezTo>
                    <a:pt x="11359" y="1704"/>
                    <a:pt x="11337" y="2062"/>
                    <a:pt x="11337" y="2107"/>
                  </a:cubicBezTo>
                  <a:cubicBezTo>
                    <a:pt x="11337" y="2129"/>
                    <a:pt x="11561" y="2331"/>
                    <a:pt x="11561" y="2331"/>
                  </a:cubicBezTo>
                  <a:lnTo>
                    <a:pt x="11404" y="2913"/>
                  </a:lnTo>
                  <a:lnTo>
                    <a:pt x="11225" y="3115"/>
                  </a:lnTo>
                  <a:lnTo>
                    <a:pt x="11225" y="3518"/>
                  </a:lnTo>
                  <a:lnTo>
                    <a:pt x="11068" y="3653"/>
                  </a:lnTo>
                  <a:lnTo>
                    <a:pt x="11090" y="4034"/>
                  </a:lnTo>
                  <a:lnTo>
                    <a:pt x="11269" y="4101"/>
                  </a:lnTo>
                  <a:lnTo>
                    <a:pt x="11359" y="4482"/>
                  </a:lnTo>
                  <a:lnTo>
                    <a:pt x="11897" y="5064"/>
                  </a:lnTo>
                  <a:lnTo>
                    <a:pt x="11897" y="5445"/>
                  </a:lnTo>
                  <a:lnTo>
                    <a:pt x="12300" y="5916"/>
                  </a:lnTo>
                  <a:lnTo>
                    <a:pt x="12345" y="5848"/>
                  </a:lnTo>
                  <a:lnTo>
                    <a:pt x="12547" y="5848"/>
                  </a:lnTo>
                  <a:lnTo>
                    <a:pt x="12614" y="6207"/>
                  </a:lnTo>
                  <a:lnTo>
                    <a:pt x="13174" y="6924"/>
                  </a:lnTo>
                  <a:lnTo>
                    <a:pt x="13084" y="7372"/>
                  </a:lnTo>
                  <a:lnTo>
                    <a:pt x="12636" y="7663"/>
                  </a:lnTo>
                  <a:lnTo>
                    <a:pt x="12748" y="8044"/>
                  </a:lnTo>
                  <a:lnTo>
                    <a:pt x="13174" y="7753"/>
                  </a:lnTo>
                  <a:lnTo>
                    <a:pt x="13420" y="7977"/>
                  </a:lnTo>
                  <a:lnTo>
                    <a:pt x="13308" y="8716"/>
                  </a:lnTo>
                  <a:lnTo>
                    <a:pt x="13644" y="9142"/>
                  </a:lnTo>
                  <a:lnTo>
                    <a:pt x="13241" y="9433"/>
                  </a:lnTo>
                  <a:lnTo>
                    <a:pt x="12838" y="9142"/>
                  </a:lnTo>
                  <a:lnTo>
                    <a:pt x="12435" y="9478"/>
                  </a:lnTo>
                  <a:lnTo>
                    <a:pt x="12009" y="9523"/>
                  </a:lnTo>
                  <a:lnTo>
                    <a:pt x="11897" y="9993"/>
                  </a:lnTo>
                  <a:lnTo>
                    <a:pt x="11314" y="10060"/>
                  </a:lnTo>
                  <a:lnTo>
                    <a:pt x="10575" y="9971"/>
                  </a:lnTo>
                  <a:lnTo>
                    <a:pt x="9948" y="10128"/>
                  </a:lnTo>
                  <a:lnTo>
                    <a:pt x="9253" y="10710"/>
                  </a:lnTo>
                  <a:lnTo>
                    <a:pt x="8872" y="10352"/>
                  </a:lnTo>
                  <a:lnTo>
                    <a:pt x="9298" y="10060"/>
                  </a:lnTo>
                  <a:lnTo>
                    <a:pt x="9746" y="10060"/>
                  </a:lnTo>
                  <a:lnTo>
                    <a:pt x="9791" y="9747"/>
                  </a:lnTo>
                  <a:lnTo>
                    <a:pt x="10082" y="9680"/>
                  </a:lnTo>
                  <a:lnTo>
                    <a:pt x="10463" y="9030"/>
                  </a:lnTo>
                  <a:lnTo>
                    <a:pt x="9948" y="8627"/>
                  </a:lnTo>
                  <a:lnTo>
                    <a:pt x="9432" y="8582"/>
                  </a:lnTo>
                  <a:lnTo>
                    <a:pt x="9253" y="8290"/>
                  </a:lnTo>
                  <a:lnTo>
                    <a:pt x="8088" y="8290"/>
                  </a:lnTo>
                  <a:lnTo>
                    <a:pt x="7685" y="7910"/>
                  </a:lnTo>
                  <a:lnTo>
                    <a:pt x="7259" y="7999"/>
                  </a:lnTo>
                  <a:lnTo>
                    <a:pt x="7035" y="7708"/>
                  </a:lnTo>
                  <a:lnTo>
                    <a:pt x="6565" y="8044"/>
                  </a:lnTo>
                  <a:lnTo>
                    <a:pt x="6565" y="8246"/>
                  </a:lnTo>
                  <a:lnTo>
                    <a:pt x="6296" y="8156"/>
                  </a:lnTo>
                  <a:lnTo>
                    <a:pt x="6206" y="7977"/>
                  </a:lnTo>
                  <a:lnTo>
                    <a:pt x="6094" y="7596"/>
                  </a:lnTo>
                  <a:lnTo>
                    <a:pt x="5668" y="8089"/>
                  </a:lnTo>
                  <a:lnTo>
                    <a:pt x="5287" y="8066"/>
                  </a:lnTo>
                  <a:lnTo>
                    <a:pt x="5131" y="8425"/>
                  </a:lnTo>
                  <a:lnTo>
                    <a:pt x="4996" y="8290"/>
                  </a:lnTo>
                  <a:lnTo>
                    <a:pt x="4234" y="8290"/>
                  </a:lnTo>
                  <a:lnTo>
                    <a:pt x="4167" y="8089"/>
                  </a:lnTo>
                  <a:lnTo>
                    <a:pt x="4234" y="7977"/>
                  </a:lnTo>
                  <a:lnTo>
                    <a:pt x="4145" y="7753"/>
                  </a:lnTo>
                  <a:lnTo>
                    <a:pt x="3495" y="7798"/>
                  </a:lnTo>
                  <a:lnTo>
                    <a:pt x="3450" y="8178"/>
                  </a:lnTo>
                  <a:lnTo>
                    <a:pt x="3204" y="8313"/>
                  </a:lnTo>
                  <a:lnTo>
                    <a:pt x="3047" y="8313"/>
                  </a:lnTo>
                  <a:lnTo>
                    <a:pt x="2890" y="8402"/>
                  </a:lnTo>
                  <a:lnTo>
                    <a:pt x="2890" y="8582"/>
                  </a:lnTo>
                  <a:lnTo>
                    <a:pt x="2801" y="8806"/>
                  </a:lnTo>
                  <a:lnTo>
                    <a:pt x="2330" y="8940"/>
                  </a:lnTo>
                  <a:lnTo>
                    <a:pt x="2308" y="8694"/>
                  </a:lnTo>
                  <a:lnTo>
                    <a:pt x="2196" y="8649"/>
                  </a:lnTo>
                  <a:lnTo>
                    <a:pt x="2173" y="8470"/>
                  </a:lnTo>
                  <a:lnTo>
                    <a:pt x="1972" y="8649"/>
                  </a:lnTo>
                  <a:lnTo>
                    <a:pt x="1479" y="9142"/>
                  </a:lnTo>
                  <a:lnTo>
                    <a:pt x="1120" y="8828"/>
                  </a:lnTo>
                  <a:lnTo>
                    <a:pt x="762" y="9097"/>
                  </a:lnTo>
                  <a:lnTo>
                    <a:pt x="448" y="8873"/>
                  </a:lnTo>
                  <a:lnTo>
                    <a:pt x="157" y="9030"/>
                  </a:lnTo>
                  <a:lnTo>
                    <a:pt x="269" y="9971"/>
                  </a:lnTo>
                  <a:lnTo>
                    <a:pt x="0" y="10419"/>
                  </a:lnTo>
                  <a:lnTo>
                    <a:pt x="650" y="10733"/>
                  </a:lnTo>
                  <a:lnTo>
                    <a:pt x="403" y="11181"/>
                  </a:lnTo>
                  <a:lnTo>
                    <a:pt x="851" y="11427"/>
                  </a:lnTo>
                  <a:lnTo>
                    <a:pt x="1210" y="11136"/>
                  </a:lnTo>
                  <a:lnTo>
                    <a:pt x="1434" y="11360"/>
                  </a:lnTo>
                  <a:lnTo>
                    <a:pt x="1344" y="11696"/>
                  </a:lnTo>
                  <a:lnTo>
                    <a:pt x="1568" y="11875"/>
                  </a:lnTo>
                  <a:lnTo>
                    <a:pt x="1165" y="12906"/>
                  </a:lnTo>
                  <a:lnTo>
                    <a:pt x="1927" y="13712"/>
                  </a:lnTo>
                  <a:lnTo>
                    <a:pt x="2957" y="14474"/>
                  </a:lnTo>
                  <a:lnTo>
                    <a:pt x="3898" y="13869"/>
                  </a:lnTo>
                  <a:lnTo>
                    <a:pt x="4167" y="13869"/>
                  </a:lnTo>
                  <a:lnTo>
                    <a:pt x="4234" y="14228"/>
                  </a:lnTo>
                  <a:lnTo>
                    <a:pt x="3809" y="14967"/>
                  </a:lnTo>
                  <a:lnTo>
                    <a:pt x="3943" y="15527"/>
                  </a:lnTo>
                  <a:lnTo>
                    <a:pt x="4436" y="15863"/>
                  </a:lnTo>
                  <a:lnTo>
                    <a:pt x="4190" y="16020"/>
                  </a:lnTo>
                  <a:lnTo>
                    <a:pt x="3921" y="15751"/>
                  </a:lnTo>
                  <a:lnTo>
                    <a:pt x="3540" y="15662"/>
                  </a:lnTo>
                  <a:lnTo>
                    <a:pt x="3069" y="16334"/>
                  </a:lnTo>
                  <a:lnTo>
                    <a:pt x="3226" y="16737"/>
                  </a:lnTo>
                  <a:lnTo>
                    <a:pt x="3069" y="16939"/>
                  </a:lnTo>
                  <a:lnTo>
                    <a:pt x="2554" y="16804"/>
                  </a:lnTo>
                  <a:lnTo>
                    <a:pt x="2644" y="17364"/>
                  </a:lnTo>
                  <a:lnTo>
                    <a:pt x="3181" y="17476"/>
                  </a:lnTo>
                  <a:lnTo>
                    <a:pt x="3204" y="18036"/>
                  </a:lnTo>
                  <a:lnTo>
                    <a:pt x="2689" y="17969"/>
                  </a:lnTo>
                  <a:lnTo>
                    <a:pt x="2375" y="19000"/>
                  </a:lnTo>
                  <a:lnTo>
                    <a:pt x="2106" y="19089"/>
                  </a:lnTo>
                  <a:lnTo>
                    <a:pt x="2308" y="19426"/>
                  </a:lnTo>
                  <a:lnTo>
                    <a:pt x="2868" y="19358"/>
                  </a:lnTo>
                  <a:lnTo>
                    <a:pt x="3047" y="19560"/>
                  </a:lnTo>
                  <a:lnTo>
                    <a:pt x="3137" y="20165"/>
                  </a:lnTo>
                  <a:lnTo>
                    <a:pt x="4010" y="20277"/>
                  </a:lnTo>
                  <a:lnTo>
                    <a:pt x="3988" y="20523"/>
                  </a:lnTo>
                  <a:lnTo>
                    <a:pt x="3988" y="20523"/>
                  </a:lnTo>
                  <a:lnTo>
                    <a:pt x="4145" y="20456"/>
                  </a:lnTo>
                  <a:lnTo>
                    <a:pt x="4459" y="20613"/>
                  </a:lnTo>
                  <a:lnTo>
                    <a:pt x="4526" y="21016"/>
                  </a:lnTo>
                  <a:lnTo>
                    <a:pt x="4705" y="20904"/>
                  </a:lnTo>
                  <a:lnTo>
                    <a:pt x="4996" y="20971"/>
                  </a:lnTo>
                  <a:lnTo>
                    <a:pt x="5310" y="21576"/>
                  </a:lnTo>
                  <a:lnTo>
                    <a:pt x="5489" y="21532"/>
                  </a:lnTo>
                  <a:lnTo>
                    <a:pt x="5736" y="21576"/>
                  </a:lnTo>
                  <a:lnTo>
                    <a:pt x="6161" y="21957"/>
                  </a:lnTo>
                  <a:lnTo>
                    <a:pt x="6475" y="21644"/>
                  </a:lnTo>
                  <a:lnTo>
                    <a:pt x="7864" y="21711"/>
                  </a:lnTo>
                  <a:lnTo>
                    <a:pt x="8357" y="21980"/>
                  </a:lnTo>
                  <a:lnTo>
                    <a:pt x="8581" y="21890"/>
                  </a:lnTo>
                  <a:lnTo>
                    <a:pt x="8962" y="21935"/>
                  </a:lnTo>
                  <a:lnTo>
                    <a:pt x="9051" y="21487"/>
                  </a:lnTo>
                  <a:lnTo>
                    <a:pt x="9656" y="21375"/>
                  </a:lnTo>
                  <a:lnTo>
                    <a:pt x="10485" y="21711"/>
                  </a:lnTo>
                  <a:lnTo>
                    <a:pt x="10575" y="21151"/>
                  </a:lnTo>
                  <a:lnTo>
                    <a:pt x="10687" y="21308"/>
                  </a:lnTo>
                  <a:lnTo>
                    <a:pt x="10732" y="21195"/>
                  </a:lnTo>
                  <a:lnTo>
                    <a:pt x="11001" y="21644"/>
                  </a:lnTo>
                  <a:lnTo>
                    <a:pt x="11740" y="21464"/>
                  </a:lnTo>
                  <a:lnTo>
                    <a:pt x="11785" y="20994"/>
                  </a:lnTo>
                  <a:lnTo>
                    <a:pt x="12166" y="21016"/>
                  </a:lnTo>
                  <a:lnTo>
                    <a:pt x="12345" y="21240"/>
                  </a:lnTo>
                  <a:lnTo>
                    <a:pt x="12524" y="21151"/>
                  </a:lnTo>
                  <a:lnTo>
                    <a:pt x="12927" y="21151"/>
                  </a:lnTo>
                  <a:lnTo>
                    <a:pt x="13174" y="21397"/>
                  </a:lnTo>
                  <a:lnTo>
                    <a:pt x="13488" y="20994"/>
                  </a:lnTo>
                  <a:lnTo>
                    <a:pt x="13600" y="21039"/>
                  </a:lnTo>
                  <a:lnTo>
                    <a:pt x="13913" y="21464"/>
                  </a:lnTo>
                  <a:lnTo>
                    <a:pt x="14249" y="20994"/>
                  </a:lnTo>
                  <a:lnTo>
                    <a:pt x="14697" y="21195"/>
                  </a:lnTo>
                  <a:lnTo>
                    <a:pt x="15347" y="20546"/>
                  </a:lnTo>
                  <a:lnTo>
                    <a:pt x="15616" y="20927"/>
                  </a:lnTo>
                  <a:lnTo>
                    <a:pt x="16176" y="20591"/>
                  </a:lnTo>
                  <a:lnTo>
                    <a:pt x="16467" y="20859"/>
                  </a:lnTo>
                  <a:lnTo>
                    <a:pt x="16445" y="21532"/>
                  </a:lnTo>
                  <a:lnTo>
                    <a:pt x="16938" y="21509"/>
                  </a:lnTo>
                  <a:lnTo>
                    <a:pt x="16938" y="22316"/>
                  </a:lnTo>
                  <a:lnTo>
                    <a:pt x="17296" y="22316"/>
                  </a:lnTo>
                  <a:lnTo>
                    <a:pt x="17408" y="22517"/>
                  </a:lnTo>
                  <a:lnTo>
                    <a:pt x="17162" y="22741"/>
                  </a:lnTo>
                  <a:lnTo>
                    <a:pt x="17207" y="23033"/>
                  </a:lnTo>
                  <a:lnTo>
                    <a:pt x="16579" y="23705"/>
                  </a:lnTo>
                  <a:lnTo>
                    <a:pt x="16647" y="23996"/>
                  </a:lnTo>
                  <a:lnTo>
                    <a:pt x="16960" y="23974"/>
                  </a:lnTo>
                  <a:lnTo>
                    <a:pt x="17296" y="24310"/>
                  </a:lnTo>
                  <a:lnTo>
                    <a:pt x="17767" y="24287"/>
                  </a:lnTo>
                  <a:lnTo>
                    <a:pt x="17767" y="24086"/>
                  </a:lnTo>
                  <a:lnTo>
                    <a:pt x="18506" y="23526"/>
                  </a:lnTo>
                  <a:lnTo>
                    <a:pt x="18439" y="23055"/>
                  </a:lnTo>
                  <a:cubicBezTo>
                    <a:pt x="18439" y="23055"/>
                    <a:pt x="18887" y="22786"/>
                    <a:pt x="18887" y="22764"/>
                  </a:cubicBezTo>
                  <a:cubicBezTo>
                    <a:pt x="18932" y="22753"/>
                    <a:pt x="18977" y="22747"/>
                    <a:pt x="19024" y="22747"/>
                  </a:cubicBezTo>
                  <a:cubicBezTo>
                    <a:pt x="19072" y="22747"/>
                    <a:pt x="19122" y="22753"/>
                    <a:pt x="19178" y="22764"/>
                  </a:cubicBezTo>
                  <a:lnTo>
                    <a:pt x="19380" y="22204"/>
                  </a:lnTo>
                  <a:lnTo>
                    <a:pt x="19716" y="22405"/>
                  </a:lnTo>
                  <a:lnTo>
                    <a:pt x="20276" y="22361"/>
                  </a:lnTo>
                  <a:lnTo>
                    <a:pt x="20859" y="21711"/>
                  </a:lnTo>
                  <a:lnTo>
                    <a:pt x="21531" y="21599"/>
                  </a:lnTo>
                  <a:lnTo>
                    <a:pt x="21576" y="22069"/>
                  </a:lnTo>
                  <a:lnTo>
                    <a:pt x="21732" y="22181"/>
                  </a:lnTo>
                  <a:lnTo>
                    <a:pt x="22180" y="22159"/>
                  </a:lnTo>
                  <a:cubicBezTo>
                    <a:pt x="22180" y="22159"/>
                    <a:pt x="22472" y="21621"/>
                    <a:pt x="22472" y="21621"/>
                  </a:cubicBezTo>
                  <a:lnTo>
                    <a:pt x="22830" y="21599"/>
                  </a:lnTo>
                  <a:lnTo>
                    <a:pt x="22718" y="20187"/>
                  </a:lnTo>
                  <a:lnTo>
                    <a:pt x="23032" y="19851"/>
                  </a:lnTo>
                  <a:lnTo>
                    <a:pt x="23009" y="19426"/>
                  </a:lnTo>
                  <a:lnTo>
                    <a:pt x="23323" y="19157"/>
                  </a:lnTo>
                  <a:lnTo>
                    <a:pt x="23614" y="19560"/>
                  </a:lnTo>
                  <a:lnTo>
                    <a:pt x="23950" y="18888"/>
                  </a:lnTo>
                  <a:lnTo>
                    <a:pt x="24511" y="18798"/>
                  </a:lnTo>
                  <a:lnTo>
                    <a:pt x="24802" y="19000"/>
                  </a:lnTo>
                  <a:lnTo>
                    <a:pt x="24735" y="19246"/>
                  </a:lnTo>
                  <a:lnTo>
                    <a:pt x="24847" y="19358"/>
                  </a:lnTo>
                  <a:lnTo>
                    <a:pt x="25115" y="19246"/>
                  </a:lnTo>
                  <a:lnTo>
                    <a:pt x="25474" y="19694"/>
                  </a:lnTo>
                  <a:lnTo>
                    <a:pt x="25877" y="19515"/>
                  </a:lnTo>
                  <a:lnTo>
                    <a:pt x="26012" y="19112"/>
                  </a:lnTo>
                  <a:lnTo>
                    <a:pt x="25765" y="18686"/>
                  </a:lnTo>
                  <a:lnTo>
                    <a:pt x="25877" y="18260"/>
                  </a:lnTo>
                  <a:lnTo>
                    <a:pt x="25676" y="17364"/>
                  </a:lnTo>
                  <a:lnTo>
                    <a:pt x="25362" y="17499"/>
                  </a:lnTo>
                  <a:lnTo>
                    <a:pt x="24802" y="17499"/>
                  </a:lnTo>
                  <a:lnTo>
                    <a:pt x="23816" y="16759"/>
                  </a:lnTo>
                  <a:lnTo>
                    <a:pt x="23906" y="16177"/>
                  </a:lnTo>
                  <a:lnTo>
                    <a:pt x="24399" y="15617"/>
                  </a:lnTo>
                  <a:lnTo>
                    <a:pt x="24443" y="14765"/>
                  </a:lnTo>
                  <a:lnTo>
                    <a:pt x="24219" y="14564"/>
                  </a:lnTo>
                  <a:lnTo>
                    <a:pt x="23346" y="14474"/>
                  </a:lnTo>
                  <a:lnTo>
                    <a:pt x="22337" y="13712"/>
                  </a:lnTo>
                  <a:lnTo>
                    <a:pt x="22472" y="12906"/>
                  </a:lnTo>
                  <a:lnTo>
                    <a:pt x="23166" y="11920"/>
                  </a:lnTo>
                  <a:lnTo>
                    <a:pt x="23458" y="12144"/>
                  </a:lnTo>
                  <a:lnTo>
                    <a:pt x="23749" y="11965"/>
                  </a:lnTo>
                  <a:lnTo>
                    <a:pt x="23637" y="11494"/>
                  </a:lnTo>
                  <a:lnTo>
                    <a:pt x="24130" y="10957"/>
                  </a:lnTo>
                  <a:lnTo>
                    <a:pt x="24085" y="10060"/>
                  </a:lnTo>
                  <a:lnTo>
                    <a:pt x="24354" y="9904"/>
                  </a:lnTo>
                  <a:lnTo>
                    <a:pt x="24421" y="9747"/>
                  </a:lnTo>
                  <a:lnTo>
                    <a:pt x="24264" y="9612"/>
                  </a:lnTo>
                  <a:lnTo>
                    <a:pt x="23794" y="9680"/>
                  </a:lnTo>
                  <a:lnTo>
                    <a:pt x="23614" y="9523"/>
                  </a:lnTo>
                  <a:lnTo>
                    <a:pt x="23144" y="9568"/>
                  </a:lnTo>
                  <a:cubicBezTo>
                    <a:pt x="23009" y="9411"/>
                    <a:pt x="22875" y="9254"/>
                    <a:pt x="22763" y="9075"/>
                  </a:cubicBezTo>
                  <a:cubicBezTo>
                    <a:pt x="22763" y="9030"/>
                    <a:pt x="22673" y="8671"/>
                    <a:pt x="22673" y="8671"/>
                  </a:cubicBezTo>
                  <a:lnTo>
                    <a:pt x="22673" y="8627"/>
                  </a:lnTo>
                  <a:lnTo>
                    <a:pt x="22651" y="8335"/>
                  </a:lnTo>
                  <a:lnTo>
                    <a:pt x="22270" y="8134"/>
                  </a:lnTo>
                  <a:lnTo>
                    <a:pt x="22046" y="8268"/>
                  </a:lnTo>
                  <a:lnTo>
                    <a:pt x="21352" y="7461"/>
                  </a:lnTo>
                  <a:lnTo>
                    <a:pt x="21060" y="7529"/>
                  </a:lnTo>
                  <a:lnTo>
                    <a:pt x="20993" y="7506"/>
                  </a:lnTo>
                  <a:lnTo>
                    <a:pt x="21127" y="7215"/>
                  </a:lnTo>
                  <a:lnTo>
                    <a:pt x="20567" y="6700"/>
                  </a:lnTo>
                  <a:lnTo>
                    <a:pt x="20859" y="6229"/>
                  </a:lnTo>
                  <a:lnTo>
                    <a:pt x="21172" y="6050"/>
                  </a:lnTo>
                  <a:lnTo>
                    <a:pt x="21127" y="5602"/>
                  </a:lnTo>
                  <a:lnTo>
                    <a:pt x="21217" y="5311"/>
                  </a:lnTo>
                  <a:lnTo>
                    <a:pt x="21688" y="5512"/>
                  </a:lnTo>
                  <a:lnTo>
                    <a:pt x="21956" y="5243"/>
                  </a:lnTo>
                  <a:lnTo>
                    <a:pt x="21934" y="4952"/>
                  </a:lnTo>
                  <a:lnTo>
                    <a:pt x="22068" y="4683"/>
                  </a:lnTo>
                  <a:lnTo>
                    <a:pt x="21889" y="4213"/>
                  </a:lnTo>
                  <a:lnTo>
                    <a:pt x="22046" y="3787"/>
                  </a:lnTo>
                  <a:lnTo>
                    <a:pt x="21643" y="3249"/>
                  </a:lnTo>
                  <a:lnTo>
                    <a:pt x="21665" y="2645"/>
                  </a:lnTo>
                  <a:lnTo>
                    <a:pt x="21060" y="2308"/>
                  </a:lnTo>
                  <a:lnTo>
                    <a:pt x="20635" y="1681"/>
                  </a:lnTo>
                  <a:lnTo>
                    <a:pt x="20074" y="1323"/>
                  </a:lnTo>
                  <a:lnTo>
                    <a:pt x="19850" y="1390"/>
                  </a:lnTo>
                  <a:lnTo>
                    <a:pt x="19649" y="1099"/>
                  </a:lnTo>
                  <a:lnTo>
                    <a:pt x="19066" y="1188"/>
                  </a:lnTo>
                  <a:lnTo>
                    <a:pt x="19089" y="1726"/>
                  </a:lnTo>
                  <a:lnTo>
                    <a:pt x="18977" y="1793"/>
                  </a:lnTo>
                  <a:lnTo>
                    <a:pt x="18618" y="1457"/>
                  </a:lnTo>
                  <a:lnTo>
                    <a:pt x="18327" y="1771"/>
                  </a:lnTo>
                  <a:lnTo>
                    <a:pt x="17991" y="1591"/>
                  </a:lnTo>
                  <a:lnTo>
                    <a:pt x="17901" y="1838"/>
                  </a:lnTo>
                  <a:lnTo>
                    <a:pt x="17453" y="1928"/>
                  </a:lnTo>
                  <a:lnTo>
                    <a:pt x="17341" y="1681"/>
                  </a:lnTo>
                  <a:lnTo>
                    <a:pt x="16915" y="1860"/>
                  </a:lnTo>
                  <a:lnTo>
                    <a:pt x="16512" y="1345"/>
                  </a:lnTo>
                  <a:lnTo>
                    <a:pt x="16198" y="1345"/>
                  </a:lnTo>
                  <a:lnTo>
                    <a:pt x="16311" y="987"/>
                  </a:lnTo>
                  <a:lnTo>
                    <a:pt x="15526" y="449"/>
                  </a:lnTo>
                  <a:lnTo>
                    <a:pt x="14765" y="628"/>
                  </a:lnTo>
                  <a:lnTo>
                    <a:pt x="143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55;p34">
              <a:extLst>
                <a:ext uri="{FF2B5EF4-FFF2-40B4-BE49-F238E27FC236}">
                  <a16:creationId xmlns:a16="http://schemas.microsoft.com/office/drawing/2014/main" id="{F3C2BC33-D333-498B-EF9D-DD12A31FF7BD}"/>
                </a:ext>
              </a:extLst>
            </p:cNvPr>
            <p:cNvSpPr/>
            <p:nvPr/>
          </p:nvSpPr>
          <p:spPr>
            <a:xfrm>
              <a:off x="2358756" y="1924740"/>
              <a:ext cx="390922" cy="254299"/>
            </a:xfrm>
            <a:custGeom>
              <a:avLst/>
              <a:gdLst/>
              <a:ahLst/>
              <a:cxnLst/>
              <a:rect l="l" t="t" r="r" b="b"/>
              <a:pathLst>
                <a:path w="7820" h="5087" extrusionOk="0">
                  <a:moveTo>
                    <a:pt x="359" y="1"/>
                  </a:moveTo>
                  <a:lnTo>
                    <a:pt x="359" y="157"/>
                  </a:lnTo>
                  <a:lnTo>
                    <a:pt x="426" y="180"/>
                  </a:lnTo>
                  <a:lnTo>
                    <a:pt x="381" y="359"/>
                  </a:lnTo>
                  <a:lnTo>
                    <a:pt x="247" y="449"/>
                  </a:lnTo>
                  <a:lnTo>
                    <a:pt x="0" y="695"/>
                  </a:lnTo>
                  <a:lnTo>
                    <a:pt x="179" y="740"/>
                  </a:lnTo>
                  <a:lnTo>
                    <a:pt x="291" y="650"/>
                  </a:lnTo>
                  <a:lnTo>
                    <a:pt x="359" y="740"/>
                  </a:lnTo>
                  <a:lnTo>
                    <a:pt x="269" y="897"/>
                  </a:lnTo>
                  <a:lnTo>
                    <a:pt x="359" y="1188"/>
                  </a:lnTo>
                  <a:lnTo>
                    <a:pt x="471" y="1278"/>
                  </a:lnTo>
                  <a:lnTo>
                    <a:pt x="403" y="1434"/>
                  </a:lnTo>
                  <a:lnTo>
                    <a:pt x="426" y="1905"/>
                  </a:lnTo>
                  <a:lnTo>
                    <a:pt x="90" y="2219"/>
                  </a:lnTo>
                  <a:lnTo>
                    <a:pt x="291" y="2824"/>
                  </a:lnTo>
                  <a:lnTo>
                    <a:pt x="112" y="3294"/>
                  </a:lnTo>
                  <a:lnTo>
                    <a:pt x="605" y="3989"/>
                  </a:lnTo>
                  <a:lnTo>
                    <a:pt x="1120" y="3966"/>
                  </a:lnTo>
                  <a:lnTo>
                    <a:pt x="1165" y="4101"/>
                  </a:lnTo>
                  <a:lnTo>
                    <a:pt x="1075" y="4392"/>
                  </a:lnTo>
                  <a:lnTo>
                    <a:pt x="1367" y="4661"/>
                  </a:lnTo>
                  <a:lnTo>
                    <a:pt x="1860" y="4235"/>
                  </a:lnTo>
                  <a:lnTo>
                    <a:pt x="1770" y="3765"/>
                  </a:lnTo>
                  <a:lnTo>
                    <a:pt x="2173" y="3608"/>
                  </a:lnTo>
                  <a:lnTo>
                    <a:pt x="2375" y="3944"/>
                  </a:lnTo>
                  <a:lnTo>
                    <a:pt x="2084" y="4482"/>
                  </a:lnTo>
                  <a:lnTo>
                    <a:pt x="2577" y="4549"/>
                  </a:lnTo>
                  <a:lnTo>
                    <a:pt x="2890" y="4661"/>
                  </a:lnTo>
                  <a:lnTo>
                    <a:pt x="3294" y="4280"/>
                  </a:lnTo>
                  <a:lnTo>
                    <a:pt x="3294" y="3787"/>
                  </a:lnTo>
                  <a:lnTo>
                    <a:pt x="3898" y="3585"/>
                  </a:lnTo>
                  <a:lnTo>
                    <a:pt x="4414" y="3585"/>
                  </a:lnTo>
                  <a:lnTo>
                    <a:pt x="4660" y="3899"/>
                  </a:lnTo>
                  <a:lnTo>
                    <a:pt x="5265" y="3675"/>
                  </a:lnTo>
                  <a:lnTo>
                    <a:pt x="5444" y="3966"/>
                  </a:lnTo>
                  <a:lnTo>
                    <a:pt x="5332" y="4325"/>
                  </a:lnTo>
                  <a:lnTo>
                    <a:pt x="5556" y="4437"/>
                  </a:lnTo>
                  <a:lnTo>
                    <a:pt x="5489" y="4907"/>
                  </a:lnTo>
                  <a:lnTo>
                    <a:pt x="6139" y="5086"/>
                  </a:lnTo>
                  <a:lnTo>
                    <a:pt x="6744" y="5086"/>
                  </a:lnTo>
                  <a:lnTo>
                    <a:pt x="6968" y="4616"/>
                  </a:lnTo>
                  <a:lnTo>
                    <a:pt x="6565" y="4190"/>
                  </a:lnTo>
                  <a:lnTo>
                    <a:pt x="6990" y="3675"/>
                  </a:lnTo>
                  <a:lnTo>
                    <a:pt x="7819" y="3720"/>
                  </a:lnTo>
                  <a:lnTo>
                    <a:pt x="7819" y="3092"/>
                  </a:lnTo>
                  <a:lnTo>
                    <a:pt x="7102" y="2712"/>
                  </a:lnTo>
                  <a:lnTo>
                    <a:pt x="6744" y="2689"/>
                  </a:lnTo>
                  <a:lnTo>
                    <a:pt x="6430" y="2084"/>
                  </a:lnTo>
                  <a:lnTo>
                    <a:pt x="6117" y="1972"/>
                  </a:lnTo>
                  <a:lnTo>
                    <a:pt x="6004" y="1838"/>
                  </a:lnTo>
                  <a:lnTo>
                    <a:pt x="5601" y="1838"/>
                  </a:lnTo>
                  <a:lnTo>
                    <a:pt x="5512" y="1300"/>
                  </a:lnTo>
                  <a:lnTo>
                    <a:pt x="4951" y="1591"/>
                  </a:lnTo>
                  <a:lnTo>
                    <a:pt x="4615" y="1188"/>
                  </a:lnTo>
                  <a:lnTo>
                    <a:pt x="3988" y="1300"/>
                  </a:lnTo>
                  <a:lnTo>
                    <a:pt x="3719" y="1188"/>
                  </a:lnTo>
                  <a:lnTo>
                    <a:pt x="3585" y="1143"/>
                  </a:lnTo>
                  <a:lnTo>
                    <a:pt x="3294" y="807"/>
                  </a:lnTo>
                  <a:lnTo>
                    <a:pt x="3069" y="986"/>
                  </a:lnTo>
                  <a:lnTo>
                    <a:pt x="2554" y="986"/>
                  </a:lnTo>
                  <a:lnTo>
                    <a:pt x="2308" y="762"/>
                  </a:lnTo>
                  <a:lnTo>
                    <a:pt x="2509" y="516"/>
                  </a:lnTo>
                  <a:lnTo>
                    <a:pt x="2106" y="45"/>
                  </a:lnTo>
                  <a:lnTo>
                    <a:pt x="1792" y="337"/>
                  </a:lnTo>
                  <a:lnTo>
                    <a:pt x="1277" y="135"/>
                  </a:lnTo>
                  <a:lnTo>
                    <a:pt x="1143" y="157"/>
                  </a:lnTo>
                  <a:lnTo>
                    <a:pt x="986" y="23"/>
                  </a:lnTo>
                  <a:lnTo>
                    <a:pt x="896" y="6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56;p34">
              <a:extLst>
                <a:ext uri="{FF2B5EF4-FFF2-40B4-BE49-F238E27FC236}">
                  <a16:creationId xmlns:a16="http://schemas.microsoft.com/office/drawing/2014/main" id="{9CB63CD2-4DC9-FBA5-29BB-166250D21923}"/>
                </a:ext>
              </a:extLst>
            </p:cNvPr>
            <p:cNvSpPr/>
            <p:nvPr/>
          </p:nvSpPr>
          <p:spPr>
            <a:xfrm>
              <a:off x="1937586" y="2472435"/>
              <a:ext cx="448060" cy="468206"/>
            </a:xfrm>
            <a:custGeom>
              <a:avLst/>
              <a:gdLst/>
              <a:ahLst/>
              <a:cxnLst/>
              <a:rect l="l" t="t" r="r" b="b"/>
              <a:pathLst>
                <a:path w="8963" h="9366" extrusionOk="0">
                  <a:moveTo>
                    <a:pt x="5692" y="0"/>
                  </a:moveTo>
                  <a:lnTo>
                    <a:pt x="5378" y="493"/>
                  </a:lnTo>
                  <a:lnTo>
                    <a:pt x="5132" y="561"/>
                  </a:lnTo>
                  <a:lnTo>
                    <a:pt x="4773" y="1121"/>
                  </a:lnTo>
                  <a:lnTo>
                    <a:pt x="4549" y="1143"/>
                  </a:lnTo>
                  <a:lnTo>
                    <a:pt x="4101" y="1390"/>
                  </a:lnTo>
                  <a:lnTo>
                    <a:pt x="3765" y="2039"/>
                  </a:lnTo>
                  <a:lnTo>
                    <a:pt x="3765" y="2331"/>
                  </a:lnTo>
                  <a:lnTo>
                    <a:pt x="3272" y="2644"/>
                  </a:lnTo>
                  <a:lnTo>
                    <a:pt x="3048" y="2689"/>
                  </a:lnTo>
                  <a:lnTo>
                    <a:pt x="2555" y="3294"/>
                  </a:lnTo>
                  <a:lnTo>
                    <a:pt x="2510" y="3876"/>
                  </a:lnTo>
                  <a:lnTo>
                    <a:pt x="2152" y="3988"/>
                  </a:lnTo>
                  <a:lnTo>
                    <a:pt x="1928" y="3809"/>
                  </a:lnTo>
                  <a:lnTo>
                    <a:pt x="1838" y="3832"/>
                  </a:lnTo>
                  <a:lnTo>
                    <a:pt x="1793" y="4123"/>
                  </a:lnTo>
                  <a:lnTo>
                    <a:pt x="1547" y="4459"/>
                  </a:lnTo>
                  <a:lnTo>
                    <a:pt x="1681" y="5176"/>
                  </a:lnTo>
                  <a:lnTo>
                    <a:pt x="1121" y="5512"/>
                  </a:lnTo>
                  <a:lnTo>
                    <a:pt x="763" y="6139"/>
                  </a:lnTo>
                  <a:lnTo>
                    <a:pt x="404" y="6184"/>
                  </a:lnTo>
                  <a:lnTo>
                    <a:pt x="158" y="6498"/>
                  </a:lnTo>
                  <a:lnTo>
                    <a:pt x="225" y="6632"/>
                  </a:lnTo>
                  <a:lnTo>
                    <a:pt x="113" y="6699"/>
                  </a:lnTo>
                  <a:lnTo>
                    <a:pt x="158" y="6767"/>
                  </a:lnTo>
                  <a:lnTo>
                    <a:pt x="1" y="6923"/>
                  </a:lnTo>
                  <a:lnTo>
                    <a:pt x="292" y="6923"/>
                  </a:lnTo>
                  <a:lnTo>
                    <a:pt x="427" y="7058"/>
                  </a:lnTo>
                  <a:lnTo>
                    <a:pt x="583" y="6677"/>
                  </a:lnTo>
                  <a:lnTo>
                    <a:pt x="964" y="6722"/>
                  </a:lnTo>
                  <a:lnTo>
                    <a:pt x="1390" y="6207"/>
                  </a:lnTo>
                  <a:lnTo>
                    <a:pt x="1502" y="6587"/>
                  </a:lnTo>
                  <a:lnTo>
                    <a:pt x="1592" y="6789"/>
                  </a:lnTo>
                  <a:lnTo>
                    <a:pt x="1861" y="6856"/>
                  </a:lnTo>
                  <a:lnTo>
                    <a:pt x="1861" y="6677"/>
                  </a:lnTo>
                  <a:lnTo>
                    <a:pt x="2353" y="6363"/>
                  </a:lnTo>
                  <a:lnTo>
                    <a:pt x="2577" y="6632"/>
                  </a:lnTo>
                  <a:lnTo>
                    <a:pt x="3003" y="6565"/>
                  </a:lnTo>
                  <a:lnTo>
                    <a:pt x="3406" y="6923"/>
                  </a:lnTo>
                  <a:lnTo>
                    <a:pt x="4571" y="6923"/>
                  </a:lnTo>
                  <a:lnTo>
                    <a:pt x="4728" y="7215"/>
                  </a:lnTo>
                  <a:lnTo>
                    <a:pt x="5266" y="7260"/>
                  </a:lnTo>
                  <a:lnTo>
                    <a:pt x="5781" y="7663"/>
                  </a:lnTo>
                  <a:lnTo>
                    <a:pt x="5400" y="8313"/>
                  </a:lnTo>
                  <a:lnTo>
                    <a:pt x="5109" y="8380"/>
                  </a:lnTo>
                  <a:lnTo>
                    <a:pt x="5064" y="8693"/>
                  </a:lnTo>
                  <a:lnTo>
                    <a:pt x="4616" y="8693"/>
                  </a:lnTo>
                  <a:lnTo>
                    <a:pt x="4168" y="8985"/>
                  </a:lnTo>
                  <a:lnTo>
                    <a:pt x="4571" y="9366"/>
                  </a:lnTo>
                  <a:lnTo>
                    <a:pt x="5266" y="8761"/>
                  </a:lnTo>
                  <a:lnTo>
                    <a:pt x="5893" y="8604"/>
                  </a:lnTo>
                  <a:lnTo>
                    <a:pt x="6610" y="8693"/>
                  </a:lnTo>
                  <a:lnTo>
                    <a:pt x="7215" y="8626"/>
                  </a:lnTo>
                  <a:lnTo>
                    <a:pt x="7327" y="8178"/>
                  </a:lnTo>
                  <a:lnTo>
                    <a:pt x="7753" y="8133"/>
                  </a:lnTo>
                  <a:lnTo>
                    <a:pt x="8156" y="7797"/>
                  </a:lnTo>
                  <a:lnTo>
                    <a:pt x="8559" y="8066"/>
                  </a:lnTo>
                  <a:lnTo>
                    <a:pt x="8963" y="7797"/>
                  </a:lnTo>
                  <a:lnTo>
                    <a:pt x="8604" y="7349"/>
                  </a:lnTo>
                  <a:lnTo>
                    <a:pt x="8716" y="6610"/>
                  </a:lnTo>
                  <a:lnTo>
                    <a:pt x="8470" y="6386"/>
                  </a:lnTo>
                  <a:lnTo>
                    <a:pt x="8044" y="6677"/>
                  </a:lnTo>
                  <a:lnTo>
                    <a:pt x="7932" y="6296"/>
                  </a:lnTo>
                  <a:lnTo>
                    <a:pt x="8380" y="6005"/>
                  </a:lnTo>
                  <a:lnTo>
                    <a:pt x="8470" y="5557"/>
                  </a:lnTo>
                  <a:lnTo>
                    <a:pt x="7910" y="4840"/>
                  </a:lnTo>
                  <a:lnTo>
                    <a:pt x="7843" y="4459"/>
                  </a:lnTo>
                  <a:lnTo>
                    <a:pt x="7686" y="4459"/>
                  </a:lnTo>
                  <a:lnTo>
                    <a:pt x="7618" y="4526"/>
                  </a:lnTo>
                  <a:lnTo>
                    <a:pt x="7215" y="4056"/>
                  </a:lnTo>
                  <a:lnTo>
                    <a:pt x="7215" y="3697"/>
                  </a:lnTo>
                  <a:lnTo>
                    <a:pt x="6700" y="3115"/>
                  </a:lnTo>
                  <a:lnTo>
                    <a:pt x="6588" y="2734"/>
                  </a:lnTo>
                  <a:lnTo>
                    <a:pt x="6409" y="2644"/>
                  </a:lnTo>
                  <a:lnTo>
                    <a:pt x="6386" y="2286"/>
                  </a:lnTo>
                  <a:lnTo>
                    <a:pt x="6543" y="2151"/>
                  </a:lnTo>
                  <a:lnTo>
                    <a:pt x="6543" y="1748"/>
                  </a:lnTo>
                  <a:lnTo>
                    <a:pt x="6722" y="1546"/>
                  </a:lnTo>
                  <a:lnTo>
                    <a:pt x="6879" y="941"/>
                  </a:lnTo>
                  <a:cubicBezTo>
                    <a:pt x="6879" y="941"/>
                    <a:pt x="6655" y="740"/>
                    <a:pt x="6655" y="717"/>
                  </a:cubicBezTo>
                  <a:cubicBezTo>
                    <a:pt x="6678" y="717"/>
                    <a:pt x="6678" y="337"/>
                    <a:pt x="6678" y="337"/>
                  </a:cubicBezTo>
                  <a:lnTo>
                    <a:pt x="6678" y="337"/>
                  </a:lnTo>
                  <a:lnTo>
                    <a:pt x="6453" y="381"/>
                  </a:lnTo>
                  <a:lnTo>
                    <a:pt x="6207" y="23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57;p34">
              <a:extLst>
                <a:ext uri="{FF2B5EF4-FFF2-40B4-BE49-F238E27FC236}">
                  <a16:creationId xmlns:a16="http://schemas.microsoft.com/office/drawing/2014/main" id="{C439E75F-17A2-8C69-1102-CE17B98F0124}"/>
                </a:ext>
              </a:extLst>
            </p:cNvPr>
            <p:cNvSpPr/>
            <p:nvPr/>
          </p:nvSpPr>
          <p:spPr>
            <a:xfrm>
              <a:off x="2433791" y="1863151"/>
              <a:ext cx="91882" cy="58288"/>
            </a:xfrm>
            <a:custGeom>
              <a:avLst/>
              <a:gdLst/>
              <a:ahLst/>
              <a:cxnLst/>
              <a:rect l="l" t="t" r="r" b="b"/>
              <a:pathLst>
                <a:path w="1838" h="1166" extrusionOk="0">
                  <a:moveTo>
                    <a:pt x="381" y="0"/>
                  </a:moveTo>
                  <a:lnTo>
                    <a:pt x="23" y="157"/>
                  </a:lnTo>
                  <a:lnTo>
                    <a:pt x="0" y="560"/>
                  </a:lnTo>
                  <a:lnTo>
                    <a:pt x="314" y="1031"/>
                  </a:lnTo>
                  <a:lnTo>
                    <a:pt x="695" y="1053"/>
                  </a:lnTo>
                  <a:lnTo>
                    <a:pt x="941" y="807"/>
                  </a:lnTo>
                  <a:lnTo>
                    <a:pt x="1188" y="1165"/>
                  </a:lnTo>
                  <a:lnTo>
                    <a:pt x="1770" y="1121"/>
                  </a:lnTo>
                  <a:lnTo>
                    <a:pt x="1837" y="1009"/>
                  </a:lnTo>
                  <a:lnTo>
                    <a:pt x="1725" y="919"/>
                  </a:lnTo>
                  <a:lnTo>
                    <a:pt x="1770" y="762"/>
                  </a:lnTo>
                  <a:lnTo>
                    <a:pt x="1501" y="583"/>
                  </a:lnTo>
                  <a:lnTo>
                    <a:pt x="1412" y="336"/>
                  </a:lnTo>
                  <a:lnTo>
                    <a:pt x="1255" y="336"/>
                  </a:lnTo>
                  <a:lnTo>
                    <a:pt x="1188" y="180"/>
                  </a:lnTo>
                  <a:lnTo>
                    <a:pt x="919" y="135"/>
                  </a:lnTo>
                  <a:lnTo>
                    <a:pt x="740" y="24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440;p34">
            <a:extLst>
              <a:ext uri="{FF2B5EF4-FFF2-40B4-BE49-F238E27FC236}">
                <a16:creationId xmlns:a16="http://schemas.microsoft.com/office/drawing/2014/main" id="{367B865C-0B76-5BBD-24F3-4B68DAA8CBF8}"/>
              </a:ext>
            </a:extLst>
          </p:cNvPr>
          <p:cNvSpPr/>
          <p:nvPr/>
        </p:nvSpPr>
        <p:spPr>
          <a:xfrm>
            <a:off x="6623841" y="3453207"/>
            <a:ext cx="1314280" cy="1444483"/>
          </a:xfrm>
          <a:custGeom>
            <a:avLst/>
            <a:gdLst/>
            <a:ahLst/>
            <a:cxnLst/>
            <a:rect l="l" t="t" r="r" b="b"/>
            <a:pathLst>
              <a:path w="16468" h="18798" extrusionOk="0">
                <a:moveTo>
                  <a:pt x="7528" y="0"/>
                </a:moveTo>
                <a:lnTo>
                  <a:pt x="7371" y="224"/>
                </a:lnTo>
                <a:lnTo>
                  <a:pt x="6901" y="202"/>
                </a:lnTo>
                <a:lnTo>
                  <a:pt x="6767" y="650"/>
                </a:lnTo>
                <a:lnTo>
                  <a:pt x="6430" y="650"/>
                </a:lnTo>
                <a:lnTo>
                  <a:pt x="6296" y="896"/>
                </a:lnTo>
                <a:lnTo>
                  <a:pt x="6005" y="852"/>
                </a:lnTo>
                <a:lnTo>
                  <a:pt x="5624" y="1076"/>
                </a:lnTo>
                <a:lnTo>
                  <a:pt x="5557" y="1524"/>
                </a:lnTo>
                <a:lnTo>
                  <a:pt x="4952" y="1815"/>
                </a:lnTo>
                <a:lnTo>
                  <a:pt x="4795" y="1569"/>
                </a:lnTo>
                <a:lnTo>
                  <a:pt x="4683" y="1591"/>
                </a:lnTo>
                <a:lnTo>
                  <a:pt x="4526" y="1748"/>
                </a:lnTo>
                <a:lnTo>
                  <a:pt x="4123" y="1725"/>
                </a:lnTo>
                <a:lnTo>
                  <a:pt x="3966" y="1412"/>
                </a:lnTo>
                <a:lnTo>
                  <a:pt x="3720" y="1613"/>
                </a:lnTo>
                <a:lnTo>
                  <a:pt x="3137" y="1658"/>
                </a:lnTo>
                <a:lnTo>
                  <a:pt x="2935" y="2151"/>
                </a:lnTo>
                <a:lnTo>
                  <a:pt x="3271" y="2644"/>
                </a:lnTo>
                <a:lnTo>
                  <a:pt x="3473" y="2644"/>
                </a:lnTo>
                <a:lnTo>
                  <a:pt x="3832" y="3226"/>
                </a:lnTo>
                <a:lnTo>
                  <a:pt x="3563" y="4571"/>
                </a:lnTo>
                <a:cubicBezTo>
                  <a:pt x="3563" y="4571"/>
                  <a:pt x="3182" y="4705"/>
                  <a:pt x="3159" y="4705"/>
                </a:cubicBezTo>
                <a:cubicBezTo>
                  <a:pt x="3159" y="4705"/>
                  <a:pt x="2980" y="5848"/>
                  <a:pt x="2980" y="5848"/>
                </a:cubicBezTo>
                <a:lnTo>
                  <a:pt x="2420" y="5825"/>
                </a:lnTo>
                <a:cubicBezTo>
                  <a:pt x="2420" y="5825"/>
                  <a:pt x="2174" y="6049"/>
                  <a:pt x="2151" y="6049"/>
                </a:cubicBezTo>
                <a:cubicBezTo>
                  <a:pt x="2129" y="6049"/>
                  <a:pt x="1524" y="5781"/>
                  <a:pt x="1524" y="5781"/>
                </a:cubicBezTo>
                <a:lnTo>
                  <a:pt x="1188" y="6049"/>
                </a:lnTo>
                <a:lnTo>
                  <a:pt x="0" y="5713"/>
                </a:lnTo>
                <a:lnTo>
                  <a:pt x="0" y="5713"/>
                </a:lnTo>
                <a:cubicBezTo>
                  <a:pt x="45" y="5982"/>
                  <a:pt x="90" y="6229"/>
                  <a:pt x="157" y="6498"/>
                </a:cubicBezTo>
                <a:cubicBezTo>
                  <a:pt x="202" y="6520"/>
                  <a:pt x="628" y="6811"/>
                  <a:pt x="650" y="6811"/>
                </a:cubicBezTo>
                <a:cubicBezTo>
                  <a:pt x="650" y="6811"/>
                  <a:pt x="740" y="7237"/>
                  <a:pt x="740" y="7237"/>
                </a:cubicBezTo>
                <a:lnTo>
                  <a:pt x="1053" y="7237"/>
                </a:lnTo>
                <a:lnTo>
                  <a:pt x="1255" y="7551"/>
                </a:lnTo>
                <a:cubicBezTo>
                  <a:pt x="1255" y="7551"/>
                  <a:pt x="1009" y="7954"/>
                  <a:pt x="1009" y="7976"/>
                </a:cubicBezTo>
                <a:cubicBezTo>
                  <a:pt x="1009" y="7999"/>
                  <a:pt x="1076" y="8335"/>
                  <a:pt x="1076" y="8357"/>
                </a:cubicBezTo>
                <a:cubicBezTo>
                  <a:pt x="1076" y="8357"/>
                  <a:pt x="1569" y="8716"/>
                  <a:pt x="1569" y="8716"/>
                </a:cubicBezTo>
                <a:lnTo>
                  <a:pt x="1277" y="9141"/>
                </a:lnTo>
                <a:lnTo>
                  <a:pt x="1501" y="9455"/>
                </a:lnTo>
                <a:lnTo>
                  <a:pt x="2039" y="9500"/>
                </a:lnTo>
                <a:lnTo>
                  <a:pt x="2062" y="10060"/>
                </a:lnTo>
                <a:lnTo>
                  <a:pt x="2353" y="10149"/>
                </a:lnTo>
                <a:lnTo>
                  <a:pt x="2644" y="9993"/>
                </a:lnTo>
                <a:lnTo>
                  <a:pt x="3092" y="10553"/>
                </a:lnTo>
                <a:lnTo>
                  <a:pt x="2510" y="11225"/>
                </a:lnTo>
                <a:lnTo>
                  <a:pt x="2622" y="11919"/>
                </a:lnTo>
                <a:lnTo>
                  <a:pt x="2308" y="11942"/>
                </a:lnTo>
                <a:cubicBezTo>
                  <a:pt x="2308" y="11942"/>
                  <a:pt x="1927" y="12480"/>
                  <a:pt x="1905" y="12480"/>
                </a:cubicBezTo>
                <a:cubicBezTo>
                  <a:pt x="1905" y="12480"/>
                  <a:pt x="1165" y="12771"/>
                  <a:pt x="1165" y="12771"/>
                </a:cubicBezTo>
                <a:cubicBezTo>
                  <a:pt x="1165" y="12771"/>
                  <a:pt x="964" y="13353"/>
                  <a:pt x="964" y="13376"/>
                </a:cubicBezTo>
                <a:cubicBezTo>
                  <a:pt x="964" y="13398"/>
                  <a:pt x="1165" y="13734"/>
                  <a:pt x="1165" y="13734"/>
                </a:cubicBezTo>
                <a:lnTo>
                  <a:pt x="672" y="14720"/>
                </a:lnTo>
                <a:lnTo>
                  <a:pt x="1188" y="15751"/>
                </a:lnTo>
                <a:lnTo>
                  <a:pt x="1636" y="15930"/>
                </a:lnTo>
                <a:lnTo>
                  <a:pt x="2174" y="16714"/>
                </a:lnTo>
                <a:lnTo>
                  <a:pt x="2823" y="16557"/>
                </a:lnTo>
                <a:lnTo>
                  <a:pt x="2891" y="16759"/>
                </a:lnTo>
                <a:lnTo>
                  <a:pt x="3787" y="17162"/>
                </a:lnTo>
                <a:lnTo>
                  <a:pt x="3630" y="17453"/>
                </a:lnTo>
                <a:lnTo>
                  <a:pt x="4436" y="17453"/>
                </a:lnTo>
                <a:lnTo>
                  <a:pt x="4929" y="17812"/>
                </a:lnTo>
                <a:lnTo>
                  <a:pt x="4974" y="18081"/>
                </a:lnTo>
                <a:lnTo>
                  <a:pt x="5646" y="18215"/>
                </a:lnTo>
                <a:lnTo>
                  <a:pt x="5915" y="17879"/>
                </a:lnTo>
                <a:lnTo>
                  <a:pt x="6296" y="17969"/>
                </a:lnTo>
                <a:lnTo>
                  <a:pt x="6475" y="18394"/>
                </a:lnTo>
                <a:lnTo>
                  <a:pt x="7304" y="18798"/>
                </a:lnTo>
                <a:lnTo>
                  <a:pt x="8111" y="18372"/>
                </a:lnTo>
                <a:lnTo>
                  <a:pt x="8469" y="18551"/>
                </a:lnTo>
                <a:lnTo>
                  <a:pt x="8536" y="18103"/>
                </a:lnTo>
                <a:lnTo>
                  <a:pt x="8940" y="17834"/>
                </a:lnTo>
                <a:lnTo>
                  <a:pt x="8805" y="17588"/>
                </a:lnTo>
                <a:lnTo>
                  <a:pt x="9097" y="17409"/>
                </a:lnTo>
                <a:lnTo>
                  <a:pt x="9186" y="17005"/>
                </a:lnTo>
                <a:lnTo>
                  <a:pt x="10015" y="16893"/>
                </a:lnTo>
                <a:lnTo>
                  <a:pt x="10194" y="17162"/>
                </a:lnTo>
                <a:lnTo>
                  <a:pt x="9791" y="17476"/>
                </a:lnTo>
                <a:lnTo>
                  <a:pt x="10038" y="17834"/>
                </a:lnTo>
                <a:lnTo>
                  <a:pt x="11091" y="17185"/>
                </a:lnTo>
                <a:lnTo>
                  <a:pt x="11270" y="16692"/>
                </a:lnTo>
                <a:lnTo>
                  <a:pt x="10710" y="15728"/>
                </a:lnTo>
                <a:lnTo>
                  <a:pt x="10844" y="15101"/>
                </a:lnTo>
                <a:lnTo>
                  <a:pt x="11225" y="15146"/>
                </a:lnTo>
                <a:lnTo>
                  <a:pt x="11852" y="14698"/>
                </a:lnTo>
                <a:lnTo>
                  <a:pt x="12054" y="14250"/>
                </a:lnTo>
                <a:lnTo>
                  <a:pt x="12524" y="14272"/>
                </a:lnTo>
                <a:lnTo>
                  <a:pt x="12480" y="13869"/>
                </a:lnTo>
                <a:lnTo>
                  <a:pt x="13264" y="13555"/>
                </a:lnTo>
                <a:lnTo>
                  <a:pt x="13264" y="13129"/>
                </a:lnTo>
                <a:lnTo>
                  <a:pt x="14003" y="12972"/>
                </a:lnTo>
                <a:lnTo>
                  <a:pt x="14138" y="13062"/>
                </a:lnTo>
                <a:lnTo>
                  <a:pt x="14406" y="12972"/>
                </a:lnTo>
                <a:lnTo>
                  <a:pt x="14720" y="11942"/>
                </a:lnTo>
                <a:lnTo>
                  <a:pt x="15235" y="12009"/>
                </a:lnTo>
                <a:lnTo>
                  <a:pt x="15213" y="11449"/>
                </a:lnTo>
                <a:lnTo>
                  <a:pt x="14675" y="11337"/>
                </a:lnTo>
                <a:lnTo>
                  <a:pt x="14586" y="10777"/>
                </a:lnTo>
                <a:lnTo>
                  <a:pt x="15101" y="10911"/>
                </a:lnTo>
                <a:lnTo>
                  <a:pt x="15258" y="10710"/>
                </a:lnTo>
                <a:lnTo>
                  <a:pt x="15101" y="10306"/>
                </a:lnTo>
                <a:lnTo>
                  <a:pt x="15572" y="9634"/>
                </a:lnTo>
                <a:lnTo>
                  <a:pt x="15952" y="9724"/>
                </a:lnTo>
                <a:lnTo>
                  <a:pt x="16221" y="9993"/>
                </a:lnTo>
                <a:lnTo>
                  <a:pt x="16468" y="9836"/>
                </a:lnTo>
                <a:lnTo>
                  <a:pt x="15997" y="9522"/>
                </a:lnTo>
                <a:lnTo>
                  <a:pt x="15863" y="8962"/>
                </a:lnTo>
                <a:lnTo>
                  <a:pt x="16288" y="8223"/>
                </a:lnTo>
                <a:lnTo>
                  <a:pt x="16221" y="7887"/>
                </a:lnTo>
                <a:lnTo>
                  <a:pt x="15952" y="7887"/>
                </a:lnTo>
                <a:lnTo>
                  <a:pt x="15034" y="8492"/>
                </a:lnTo>
                <a:lnTo>
                  <a:pt x="14003" y="7730"/>
                </a:lnTo>
                <a:lnTo>
                  <a:pt x="13241" y="6923"/>
                </a:lnTo>
                <a:lnTo>
                  <a:pt x="13645" y="5893"/>
                </a:lnTo>
                <a:lnTo>
                  <a:pt x="13398" y="5713"/>
                </a:lnTo>
                <a:lnTo>
                  <a:pt x="13510" y="5355"/>
                </a:lnTo>
                <a:lnTo>
                  <a:pt x="13286" y="5153"/>
                </a:lnTo>
                <a:lnTo>
                  <a:pt x="12928" y="5445"/>
                </a:lnTo>
                <a:lnTo>
                  <a:pt x="12480" y="5198"/>
                </a:lnTo>
                <a:lnTo>
                  <a:pt x="12726" y="4750"/>
                </a:lnTo>
                <a:lnTo>
                  <a:pt x="12076" y="4436"/>
                </a:lnTo>
                <a:lnTo>
                  <a:pt x="12323" y="3988"/>
                </a:lnTo>
                <a:lnTo>
                  <a:pt x="12233" y="3047"/>
                </a:lnTo>
                <a:lnTo>
                  <a:pt x="12502" y="2890"/>
                </a:lnTo>
                <a:lnTo>
                  <a:pt x="12457" y="2666"/>
                </a:lnTo>
                <a:lnTo>
                  <a:pt x="12300" y="2532"/>
                </a:lnTo>
                <a:lnTo>
                  <a:pt x="12435" y="2173"/>
                </a:lnTo>
                <a:lnTo>
                  <a:pt x="12368" y="2039"/>
                </a:lnTo>
                <a:lnTo>
                  <a:pt x="12502" y="1905"/>
                </a:lnTo>
                <a:lnTo>
                  <a:pt x="12457" y="1591"/>
                </a:lnTo>
                <a:lnTo>
                  <a:pt x="12345" y="1681"/>
                </a:lnTo>
                <a:lnTo>
                  <a:pt x="12256" y="1837"/>
                </a:lnTo>
                <a:lnTo>
                  <a:pt x="11920" y="1882"/>
                </a:lnTo>
                <a:lnTo>
                  <a:pt x="11651" y="2218"/>
                </a:lnTo>
                <a:lnTo>
                  <a:pt x="11023" y="2196"/>
                </a:lnTo>
                <a:lnTo>
                  <a:pt x="10418" y="1546"/>
                </a:lnTo>
                <a:lnTo>
                  <a:pt x="9926" y="1546"/>
                </a:lnTo>
                <a:lnTo>
                  <a:pt x="9970" y="1098"/>
                </a:lnTo>
                <a:lnTo>
                  <a:pt x="9634" y="1098"/>
                </a:lnTo>
                <a:lnTo>
                  <a:pt x="9231" y="1569"/>
                </a:lnTo>
                <a:lnTo>
                  <a:pt x="8873" y="1546"/>
                </a:lnTo>
                <a:lnTo>
                  <a:pt x="8693" y="1165"/>
                </a:lnTo>
                <a:lnTo>
                  <a:pt x="8402" y="1165"/>
                </a:lnTo>
                <a:lnTo>
                  <a:pt x="8469" y="1008"/>
                </a:lnTo>
                <a:lnTo>
                  <a:pt x="8402" y="717"/>
                </a:lnTo>
                <a:lnTo>
                  <a:pt x="8133" y="291"/>
                </a:lnTo>
                <a:lnTo>
                  <a:pt x="7528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438;p34">
            <a:extLst>
              <a:ext uri="{FF2B5EF4-FFF2-40B4-BE49-F238E27FC236}">
                <a16:creationId xmlns:a16="http://schemas.microsoft.com/office/drawing/2014/main" id="{32D47A88-3338-C463-FDE2-6675EDEC8D8B}"/>
              </a:ext>
            </a:extLst>
          </p:cNvPr>
          <p:cNvSpPr/>
          <p:nvPr/>
        </p:nvSpPr>
        <p:spPr>
          <a:xfrm>
            <a:off x="6571061" y="4465999"/>
            <a:ext cx="2778761" cy="1556365"/>
          </a:xfrm>
          <a:custGeom>
            <a:avLst/>
            <a:gdLst/>
            <a:ahLst/>
            <a:cxnLst/>
            <a:rect l="l" t="t" r="r" b="b"/>
            <a:pathLst>
              <a:path w="34818" h="20254" extrusionOk="0">
                <a:moveTo>
                  <a:pt x="14721" y="0"/>
                </a:moveTo>
                <a:lnTo>
                  <a:pt x="13981" y="157"/>
                </a:lnTo>
                <a:lnTo>
                  <a:pt x="13981" y="583"/>
                </a:lnTo>
                <a:lnTo>
                  <a:pt x="13219" y="896"/>
                </a:lnTo>
                <a:lnTo>
                  <a:pt x="13264" y="1300"/>
                </a:lnTo>
                <a:lnTo>
                  <a:pt x="13264" y="1300"/>
                </a:lnTo>
                <a:lnTo>
                  <a:pt x="12771" y="1277"/>
                </a:lnTo>
                <a:lnTo>
                  <a:pt x="12570" y="1725"/>
                </a:lnTo>
                <a:lnTo>
                  <a:pt x="11965" y="2173"/>
                </a:lnTo>
                <a:lnTo>
                  <a:pt x="11562" y="2128"/>
                </a:lnTo>
                <a:lnTo>
                  <a:pt x="11427" y="2756"/>
                </a:lnTo>
                <a:lnTo>
                  <a:pt x="11987" y="3719"/>
                </a:lnTo>
                <a:lnTo>
                  <a:pt x="11830" y="4212"/>
                </a:lnTo>
                <a:lnTo>
                  <a:pt x="10733" y="4839"/>
                </a:lnTo>
                <a:lnTo>
                  <a:pt x="10509" y="4503"/>
                </a:lnTo>
                <a:lnTo>
                  <a:pt x="10912" y="4190"/>
                </a:lnTo>
                <a:lnTo>
                  <a:pt x="10733" y="3898"/>
                </a:lnTo>
                <a:lnTo>
                  <a:pt x="9881" y="4033"/>
                </a:lnTo>
                <a:lnTo>
                  <a:pt x="9814" y="4414"/>
                </a:lnTo>
                <a:lnTo>
                  <a:pt x="9500" y="4593"/>
                </a:lnTo>
                <a:lnTo>
                  <a:pt x="9635" y="4839"/>
                </a:lnTo>
                <a:lnTo>
                  <a:pt x="9231" y="5131"/>
                </a:lnTo>
                <a:lnTo>
                  <a:pt x="9187" y="5579"/>
                </a:lnTo>
                <a:lnTo>
                  <a:pt x="8806" y="5400"/>
                </a:lnTo>
                <a:lnTo>
                  <a:pt x="7999" y="5803"/>
                </a:lnTo>
                <a:lnTo>
                  <a:pt x="7193" y="5422"/>
                </a:lnTo>
                <a:lnTo>
                  <a:pt x="7013" y="4996"/>
                </a:lnTo>
                <a:lnTo>
                  <a:pt x="6610" y="4907"/>
                </a:lnTo>
                <a:lnTo>
                  <a:pt x="6341" y="5243"/>
                </a:lnTo>
                <a:lnTo>
                  <a:pt x="5669" y="5108"/>
                </a:lnTo>
                <a:lnTo>
                  <a:pt x="5647" y="4817"/>
                </a:lnTo>
                <a:lnTo>
                  <a:pt x="5131" y="4481"/>
                </a:lnTo>
                <a:lnTo>
                  <a:pt x="4347" y="4481"/>
                </a:lnTo>
                <a:lnTo>
                  <a:pt x="4504" y="4212"/>
                </a:lnTo>
                <a:lnTo>
                  <a:pt x="3608" y="3786"/>
                </a:lnTo>
                <a:cubicBezTo>
                  <a:pt x="3608" y="3786"/>
                  <a:pt x="3362" y="4347"/>
                  <a:pt x="3339" y="4347"/>
                </a:cubicBezTo>
                <a:cubicBezTo>
                  <a:pt x="3339" y="4369"/>
                  <a:pt x="3272" y="4996"/>
                  <a:pt x="3272" y="4996"/>
                </a:cubicBezTo>
                <a:lnTo>
                  <a:pt x="3003" y="5131"/>
                </a:lnTo>
                <a:lnTo>
                  <a:pt x="2689" y="4907"/>
                </a:lnTo>
                <a:lnTo>
                  <a:pt x="2308" y="5377"/>
                </a:lnTo>
                <a:lnTo>
                  <a:pt x="1950" y="5220"/>
                </a:lnTo>
                <a:lnTo>
                  <a:pt x="1435" y="5646"/>
                </a:lnTo>
                <a:lnTo>
                  <a:pt x="1278" y="6542"/>
                </a:lnTo>
                <a:lnTo>
                  <a:pt x="561" y="6878"/>
                </a:lnTo>
                <a:cubicBezTo>
                  <a:pt x="561" y="6878"/>
                  <a:pt x="471" y="7752"/>
                  <a:pt x="471" y="7752"/>
                </a:cubicBezTo>
                <a:cubicBezTo>
                  <a:pt x="471" y="7774"/>
                  <a:pt x="1" y="8447"/>
                  <a:pt x="1" y="8447"/>
                </a:cubicBezTo>
                <a:cubicBezTo>
                  <a:pt x="1" y="8447"/>
                  <a:pt x="314" y="8827"/>
                  <a:pt x="337" y="8850"/>
                </a:cubicBezTo>
                <a:cubicBezTo>
                  <a:pt x="337" y="8850"/>
                  <a:pt x="292" y="9522"/>
                  <a:pt x="292" y="9522"/>
                </a:cubicBezTo>
                <a:lnTo>
                  <a:pt x="471" y="10037"/>
                </a:lnTo>
                <a:lnTo>
                  <a:pt x="292" y="10194"/>
                </a:lnTo>
                <a:lnTo>
                  <a:pt x="337" y="10351"/>
                </a:lnTo>
                <a:lnTo>
                  <a:pt x="516" y="10821"/>
                </a:lnTo>
                <a:lnTo>
                  <a:pt x="695" y="11382"/>
                </a:lnTo>
                <a:lnTo>
                  <a:pt x="1143" y="11068"/>
                </a:lnTo>
                <a:lnTo>
                  <a:pt x="1614" y="11068"/>
                </a:lnTo>
                <a:lnTo>
                  <a:pt x="2734" y="11045"/>
                </a:lnTo>
                <a:cubicBezTo>
                  <a:pt x="2734" y="11045"/>
                  <a:pt x="3384" y="11494"/>
                  <a:pt x="3384" y="11494"/>
                </a:cubicBezTo>
                <a:cubicBezTo>
                  <a:pt x="3406" y="11494"/>
                  <a:pt x="3586" y="11382"/>
                  <a:pt x="3586" y="11382"/>
                </a:cubicBezTo>
                <a:cubicBezTo>
                  <a:pt x="3586" y="11382"/>
                  <a:pt x="3832" y="11583"/>
                  <a:pt x="3832" y="11583"/>
                </a:cubicBezTo>
                <a:cubicBezTo>
                  <a:pt x="3854" y="11583"/>
                  <a:pt x="4907" y="12255"/>
                  <a:pt x="4907" y="12255"/>
                </a:cubicBezTo>
                <a:lnTo>
                  <a:pt x="5512" y="12636"/>
                </a:lnTo>
                <a:cubicBezTo>
                  <a:pt x="5557" y="12636"/>
                  <a:pt x="5960" y="12950"/>
                  <a:pt x="5960" y="12950"/>
                </a:cubicBezTo>
                <a:lnTo>
                  <a:pt x="6296" y="13219"/>
                </a:lnTo>
                <a:lnTo>
                  <a:pt x="6296" y="13644"/>
                </a:lnTo>
                <a:lnTo>
                  <a:pt x="6633" y="14384"/>
                </a:lnTo>
                <a:lnTo>
                  <a:pt x="6252" y="14675"/>
                </a:lnTo>
                <a:lnTo>
                  <a:pt x="6610" y="15571"/>
                </a:lnTo>
                <a:lnTo>
                  <a:pt x="7081" y="15594"/>
                </a:lnTo>
                <a:lnTo>
                  <a:pt x="7305" y="16154"/>
                </a:lnTo>
                <a:lnTo>
                  <a:pt x="7193" y="16535"/>
                </a:lnTo>
                <a:lnTo>
                  <a:pt x="7215" y="16803"/>
                </a:lnTo>
                <a:lnTo>
                  <a:pt x="7529" y="17364"/>
                </a:lnTo>
                <a:lnTo>
                  <a:pt x="7730" y="17319"/>
                </a:lnTo>
                <a:lnTo>
                  <a:pt x="7842" y="17520"/>
                </a:lnTo>
                <a:lnTo>
                  <a:pt x="7798" y="17789"/>
                </a:lnTo>
                <a:cubicBezTo>
                  <a:pt x="7820" y="17879"/>
                  <a:pt x="7865" y="17969"/>
                  <a:pt x="7910" y="18058"/>
                </a:cubicBezTo>
                <a:lnTo>
                  <a:pt x="8089" y="18058"/>
                </a:lnTo>
                <a:lnTo>
                  <a:pt x="8268" y="18282"/>
                </a:lnTo>
                <a:lnTo>
                  <a:pt x="8403" y="18909"/>
                </a:lnTo>
                <a:lnTo>
                  <a:pt x="8716" y="18708"/>
                </a:lnTo>
                <a:lnTo>
                  <a:pt x="8918" y="18909"/>
                </a:lnTo>
                <a:lnTo>
                  <a:pt x="9142" y="18775"/>
                </a:lnTo>
                <a:lnTo>
                  <a:pt x="10307" y="19828"/>
                </a:lnTo>
                <a:lnTo>
                  <a:pt x="10643" y="19828"/>
                </a:lnTo>
                <a:lnTo>
                  <a:pt x="11091" y="20254"/>
                </a:lnTo>
                <a:lnTo>
                  <a:pt x="11808" y="19850"/>
                </a:lnTo>
                <a:lnTo>
                  <a:pt x="12077" y="19828"/>
                </a:lnTo>
                <a:cubicBezTo>
                  <a:pt x="12077" y="19828"/>
                  <a:pt x="12122" y="19425"/>
                  <a:pt x="12077" y="19425"/>
                </a:cubicBezTo>
                <a:cubicBezTo>
                  <a:pt x="12032" y="19425"/>
                  <a:pt x="11965" y="19268"/>
                  <a:pt x="11965" y="19268"/>
                </a:cubicBezTo>
                <a:lnTo>
                  <a:pt x="12189" y="18977"/>
                </a:lnTo>
                <a:lnTo>
                  <a:pt x="12547" y="19022"/>
                </a:lnTo>
                <a:lnTo>
                  <a:pt x="12794" y="18573"/>
                </a:lnTo>
                <a:lnTo>
                  <a:pt x="12906" y="18260"/>
                </a:lnTo>
                <a:lnTo>
                  <a:pt x="13264" y="17879"/>
                </a:lnTo>
                <a:lnTo>
                  <a:pt x="13354" y="17498"/>
                </a:lnTo>
                <a:lnTo>
                  <a:pt x="13488" y="17341"/>
                </a:lnTo>
                <a:lnTo>
                  <a:pt x="13981" y="17252"/>
                </a:lnTo>
                <a:lnTo>
                  <a:pt x="14340" y="16915"/>
                </a:lnTo>
                <a:lnTo>
                  <a:pt x="14788" y="16938"/>
                </a:lnTo>
                <a:lnTo>
                  <a:pt x="15370" y="16579"/>
                </a:lnTo>
                <a:lnTo>
                  <a:pt x="16423" y="16759"/>
                </a:lnTo>
                <a:lnTo>
                  <a:pt x="17028" y="16512"/>
                </a:lnTo>
                <a:lnTo>
                  <a:pt x="17095" y="16131"/>
                </a:lnTo>
                <a:lnTo>
                  <a:pt x="17588" y="16064"/>
                </a:lnTo>
                <a:lnTo>
                  <a:pt x="18014" y="15325"/>
                </a:lnTo>
                <a:lnTo>
                  <a:pt x="18305" y="15101"/>
                </a:lnTo>
                <a:lnTo>
                  <a:pt x="19202" y="15146"/>
                </a:lnTo>
                <a:lnTo>
                  <a:pt x="20053" y="15101"/>
                </a:lnTo>
                <a:lnTo>
                  <a:pt x="20456" y="14854"/>
                </a:lnTo>
                <a:lnTo>
                  <a:pt x="21039" y="15123"/>
                </a:lnTo>
                <a:lnTo>
                  <a:pt x="21487" y="14877"/>
                </a:lnTo>
                <a:lnTo>
                  <a:pt x="22069" y="14899"/>
                </a:lnTo>
                <a:lnTo>
                  <a:pt x="22405" y="15078"/>
                </a:lnTo>
                <a:lnTo>
                  <a:pt x="22585" y="14966"/>
                </a:lnTo>
                <a:lnTo>
                  <a:pt x="23458" y="14966"/>
                </a:lnTo>
                <a:lnTo>
                  <a:pt x="23996" y="15459"/>
                </a:lnTo>
                <a:lnTo>
                  <a:pt x="24937" y="14966"/>
                </a:lnTo>
                <a:lnTo>
                  <a:pt x="26281" y="14989"/>
                </a:lnTo>
                <a:lnTo>
                  <a:pt x="26595" y="14877"/>
                </a:lnTo>
                <a:lnTo>
                  <a:pt x="26909" y="15011"/>
                </a:lnTo>
                <a:lnTo>
                  <a:pt x="27424" y="14921"/>
                </a:lnTo>
                <a:lnTo>
                  <a:pt x="27782" y="15325"/>
                </a:lnTo>
                <a:lnTo>
                  <a:pt x="27894" y="15123"/>
                </a:lnTo>
                <a:lnTo>
                  <a:pt x="28163" y="15370"/>
                </a:lnTo>
                <a:lnTo>
                  <a:pt x="28903" y="15146"/>
                </a:lnTo>
                <a:lnTo>
                  <a:pt x="29104" y="14966"/>
                </a:lnTo>
                <a:lnTo>
                  <a:pt x="29104" y="14563"/>
                </a:lnTo>
                <a:lnTo>
                  <a:pt x="29575" y="14205"/>
                </a:lnTo>
                <a:lnTo>
                  <a:pt x="29776" y="14160"/>
                </a:lnTo>
                <a:lnTo>
                  <a:pt x="30785" y="14205"/>
                </a:lnTo>
                <a:lnTo>
                  <a:pt x="31210" y="14608"/>
                </a:lnTo>
                <a:lnTo>
                  <a:pt x="31502" y="15034"/>
                </a:lnTo>
                <a:lnTo>
                  <a:pt x="31838" y="15034"/>
                </a:lnTo>
                <a:lnTo>
                  <a:pt x="32263" y="14473"/>
                </a:lnTo>
                <a:lnTo>
                  <a:pt x="32644" y="14406"/>
                </a:lnTo>
                <a:lnTo>
                  <a:pt x="32689" y="13936"/>
                </a:lnTo>
                <a:lnTo>
                  <a:pt x="32801" y="13756"/>
                </a:lnTo>
                <a:lnTo>
                  <a:pt x="32980" y="13644"/>
                </a:lnTo>
                <a:lnTo>
                  <a:pt x="32935" y="13465"/>
                </a:lnTo>
                <a:lnTo>
                  <a:pt x="33249" y="13398"/>
                </a:lnTo>
                <a:lnTo>
                  <a:pt x="33764" y="11874"/>
                </a:lnTo>
                <a:lnTo>
                  <a:pt x="33473" y="11695"/>
                </a:lnTo>
                <a:lnTo>
                  <a:pt x="33809" y="11583"/>
                </a:lnTo>
                <a:lnTo>
                  <a:pt x="33921" y="11135"/>
                </a:lnTo>
                <a:lnTo>
                  <a:pt x="34481" y="10732"/>
                </a:lnTo>
                <a:lnTo>
                  <a:pt x="34549" y="10418"/>
                </a:lnTo>
                <a:lnTo>
                  <a:pt x="34683" y="10172"/>
                </a:lnTo>
                <a:lnTo>
                  <a:pt x="34817" y="10082"/>
                </a:lnTo>
                <a:lnTo>
                  <a:pt x="34078" y="9522"/>
                </a:lnTo>
                <a:lnTo>
                  <a:pt x="33496" y="9567"/>
                </a:lnTo>
                <a:lnTo>
                  <a:pt x="32779" y="8447"/>
                </a:lnTo>
                <a:lnTo>
                  <a:pt x="32443" y="8178"/>
                </a:lnTo>
                <a:lnTo>
                  <a:pt x="32510" y="7998"/>
                </a:lnTo>
                <a:lnTo>
                  <a:pt x="32510" y="6856"/>
                </a:lnTo>
                <a:lnTo>
                  <a:pt x="32868" y="6430"/>
                </a:lnTo>
                <a:lnTo>
                  <a:pt x="32017" y="6430"/>
                </a:lnTo>
                <a:lnTo>
                  <a:pt x="31031" y="6116"/>
                </a:lnTo>
                <a:lnTo>
                  <a:pt x="30740" y="5444"/>
                </a:lnTo>
                <a:lnTo>
                  <a:pt x="30516" y="5310"/>
                </a:lnTo>
                <a:lnTo>
                  <a:pt x="30023" y="5355"/>
                </a:lnTo>
                <a:lnTo>
                  <a:pt x="29709" y="4996"/>
                </a:lnTo>
                <a:lnTo>
                  <a:pt x="29396" y="5019"/>
                </a:lnTo>
                <a:lnTo>
                  <a:pt x="29306" y="4750"/>
                </a:lnTo>
                <a:lnTo>
                  <a:pt x="29956" y="4078"/>
                </a:lnTo>
                <a:lnTo>
                  <a:pt x="29911" y="3786"/>
                </a:lnTo>
                <a:lnTo>
                  <a:pt x="30157" y="3562"/>
                </a:lnTo>
                <a:lnTo>
                  <a:pt x="30045" y="3361"/>
                </a:lnTo>
                <a:lnTo>
                  <a:pt x="29664" y="3361"/>
                </a:lnTo>
                <a:lnTo>
                  <a:pt x="29664" y="2532"/>
                </a:lnTo>
                <a:lnTo>
                  <a:pt x="29172" y="2577"/>
                </a:lnTo>
                <a:lnTo>
                  <a:pt x="29194" y="1904"/>
                </a:lnTo>
                <a:lnTo>
                  <a:pt x="28925" y="1613"/>
                </a:lnTo>
                <a:lnTo>
                  <a:pt x="28365" y="1972"/>
                </a:lnTo>
                <a:lnTo>
                  <a:pt x="28074" y="1568"/>
                </a:lnTo>
                <a:lnTo>
                  <a:pt x="27446" y="2196"/>
                </a:lnTo>
                <a:lnTo>
                  <a:pt x="27021" y="1994"/>
                </a:lnTo>
                <a:lnTo>
                  <a:pt x="26685" y="2465"/>
                </a:lnTo>
                <a:lnTo>
                  <a:pt x="26371" y="2039"/>
                </a:lnTo>
                <a:lnTo>
                  <a:pt x="26259" y="1994"/>
                </a:lnTo>
                <a:lnTo>
                  <a:pt x="25923" y="2397"/>
                </a:lnTo>
                <a:lnTo>
                  <a:pt x="25699" y="2151"/>
                </a:lnTo>
                <a:lnTo>
                  <a:pt x="25296" y="2151"/>
                </a:lnTo>
                <a:lnTo>
                  <a:pt x="25116" y="2240"/>
                </a:lnTo>
                <a:lnTo>
                  <a:pt x="24937" y="2016"/>
                </a:lnTo>
                <a:lnTo>
                  <a:pt x="24534" y="1994"/>
                </a:lnTo>
                <a:cubicBezTo>
                  <a:pt x="24534" y="1994"/>
                  <a:pt x="24511" y="2465"/>
                  <a:pt x="24511" y="2465"/>
                </a:cubicBezTo>
                <a:lnTo>
                  <a:pt x="23772" y="2644"/>
                </a:lnTo>
                <a:lnTo>
                  <a:pt x="23481" y="2196"/>
                </a:lnTo>
                <a:lnTo>
                  <a:pt x="23458" y="2308"/>
                </a:lnTo>
                <a:lnTo>
                  <a:pt x="23346" y="2151"/>
                </a:lnTo>
                <a:lnTo>
                  <a:pt x="23257" y="2711"/>
                </a:lnTo>
                <a:lnTo>
                  <a:pt x="22428" y="2375"/>
                </a:lnTo>
                <a:lnTo>
                  <a:pt x="21800" y="2487"/>
                </a:lnTo>
                <a:lnTo>
                  <a:pt x="21733" y="2935"/>
                </a:lnTo>
                <a:lnTo>
                  <a:pt x="21352" y="2890"/>
                </a:lnTo>
                <a:lnTo>
                  <a:pt x="21106" y="2980"/>
                </a:lnTo>
                <a:lnTo>
                  <a:pt x="20613" y="2711"/>
                </a:lnTo>
                <a:lnTo>
                  <a:pt x="19246" y="2644"/>
                </a:lnTo>
                <a:lnTo>
                  <a:pt x="18910" y="2957"/>
                </a:lnTo>
                <a:lnTo>
                  <a:pt x="18507" y="2577"/>
                </a:lnTo>
                <a:lnTo>
                  <a:pt x="18261" y="2532"/>
                </a:lnTo>
                <a:lnTo>
                  <a:pt x="18059" y="2577"/>
                </a:lnTo>
                <a:lnTo>
                  <a:pt x="17745" y="1972"/>
                </a:lnTo>
                <a:lnTo>
                  <a:pt x="17454" y="1904"/>
                </a:lnTo>
                <a:lnTo>
                  <a:pt x="17275" y="2016"/>
                </a:lnTo>
                <a:lnTo>
                  <a:pt x="17230" y="1613"/>
                </a:lnTo>
                <a:lnTo>
                  <a:pt x="16894" y="1456"/>
                </a:lnTo>
                <a:lnTo>
                  <a:pt x="16737" y="1524"/>
                </a:lnTo>
                <a:lnTo>
                  <a:pt x="16759" y="1277"/>
                </a:lnTo>
                <a:lnTo>
                  <a:pt x="15908" y="1165"/>
                </a:lnTo>
                <a:lnTo>
                  <a:pt x="15796" y="560"/>
                </a:lnTo>
                <a:lnTo>
                  <a:pt x="15639" y="359"/>
                </a:lnTo>
                <a:lnTo>
                  <a:pt x="15079" y="426"/>
                </a:lnTo>
                <a:lnTo>
                  <a:pt x="14877" y="90"/>
                </a:lnTo>
                <a:lnTo>
                  <a:pt x="1472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454;p34">
            <a:extLst>
              <a:ext uri="{FF2B5EF4-FFF2-40B4-BE49-F238E27FC236}">
                <a16:creationId xmlns:a16="http://schemas.microsoft.com/office/drawing/2014/main" id="{39DCBAD3-59CC-60C0-3B75-381AFFDC91B5}"/>
              </a:ext>
            </a:extLst>
          </p:cNvPr>
          <p:cNvSpPr/>
          <p:nvPr/>
        </p:nvSpPr>
        <p:spPr>
          <a:xfrm>
            <a:off x="7585559" y="2996992"/>
            <a:ext cx="2075970" cy="1868039"/>
          </a:xfrm>
          <a:custGeom>
            <a:avLst/>
            <a:gdLst/>
            <a:ahLst/>
            <a:cxnLst/>
            <a:rect l="l" t="t" r="r" b="b"/>
            <a:pathLst>
              <a:path w="26012" h="24310" extrusionOk="0">
                <a:moveTo>
                  <a:pt x="14317" y="1"/>
                </a:moveTo>
                <a:lnTo>
                  <a:pt x="13936" y="382"/>
                </a:lnTo>
                <a:lnTo>
                  <a:pt x="13241" y="449"/>
                </a:lnTo>
                <a:lnTo>
                  <a:pt x="12726" y="68"/>
                </a:lnTo>
                <a:lnTo>
                  <a:pt x="12278" y="516"/>
                </a:lnTo>
                <a:lnTo>
                  <a:pt x="11359" y="830"/>
                </a:lnTo>
                <a:lnTo>
                  <a:pt x="10889" y="1390"/>
                </a:lnTo>
                <a:lnTo>
                  <a:pt x="11113" y="1771"/>
                </a:lnTo>
                <a:lnTo>
                  <a:pt x="11359" y="1704"/>
                </a:lnTo>
                <a:lnTo>
                  <a:pt x="11359" y="1704"/>
                </a:lnTo>
                <a:cubicBezTo>
                  <a:pt x="11359" y="1704"/>
                  <a:pt x="11337" y="2062"/>
                  <a:pt x="11337" y="2107"/>
                </a:cubicBezTo>
                <a:cubicBezTo>
                  <a:pt x="11337" y="2129"/>
                  <a:pt x="11561" y="2331"/>
                  <a:pt x="11561" y="2331"/>
                </a:cubicBezTo>
                <a:lnTo>
                  <a:pt x="11404" y="2913"/>
                </a:lnTo>
                <a:lnTo>
                  <a:pt x="11225" y="3115"/>
                </a:lnTo>
                <a:lnTo>
                  <a:pt x="11225" y="3518"/>
                </a:lnTo>
                <a:lnTo>
                  <a:pt x="11068" y="3653"/>
                </a:lnTo>
                <a:lnTo>
                  <a:pt x="11090" y="4034"/>
                </a:lnTo>
                <a:lnTo>
                  <a:pt x="11269" y="4101"/>
                </a:lnTo>
                <a:lnTo>
                  <a:pt x="11359" y="4482"/>
                </a:lnTo>
                <a:lnTo>
                  <a:pt x="11897" y="5064"/>
                </a:lnTo>
                <a:lnTo>
                  <a:pt x="11897" y="5445"/>
                </a:lnTo>
                <a:lnTo>
                  <a:pt x="12300" y="5916"/>
                </a:lnTo>
                <a:lnTo>
                  <a:pt x="12345" y="5848"/>
                </a:lnTo>
                <a:lnTo>
                  <a:pt x="12547" y="5848"/>
                </a:lnTo>
                <a:lnTo>
                  <a:pt x="12614" y="6207"/>
                </a:lnTo>
                <a:lnTo>
                  <a:pt x="13174" y="6924"/>
                </a:lnTo>
                <a:lnTo>
                  <a:pt x="13084" y="7372"/>
                </a:lnTo>
                <a:lnTo>
                  <a:pt x="12636" y="7663"/>
                </a:lnTo>
                <a:lnTo>
                  <a:pt x="12748" y="8044"/>
                </a:lnTo>
                <a:lnTo>
                  <a:pt x="13174" y="7753"/>
                </a:lnTo>
                <a:lnTo>
                  <a:pt x="13420" y="7977"/>
                </a:lnTo>
                <a:lnTo>
                  <a:pt x="13308" y="8716"/>
                </a:lnTo>
                <a:lnTo>
                  <a:pt x="13644" y="9142"/>
                </a:lnTo>
                <a:lnTo>
                  <a:pt x="13241" y="9433"/>
                </a:lnTo>
                <a:lnTo>
                  <a:pt x="12838" y="9142"/>
                </a:lnTo>
                <a:lnTo>
                  <a:pt x="12435" y="9478"/>
                </a:lnTo>
                <a:lnTo>
                  <a:pt x="12009" y="9523"/>
                </a:lnTo>
                <a:lnTo>
                  <a:pt x="11897" y="9993"/>
                </a:lnTo>
                <a:lnTo>
                  <a:pt x="11314" y="10060"/>
                </a:lnTo>
                <a:lnTo>
                  <a:pt x="10575" y="9971"/>
                </a:lnTo>
                <a:lnTo>
                  <a:pt x="9948" y="10128"/>
                </a:lnTo>
                <a:lnTo>
                  <a:pt x="9253" y="10710"/>
                </a:lnTo>
                <a:lnTo>
                  <a:pt x="8872" y="10352"/>
                </a:lnTo>
                <a:lnTo>
                  <a:pt x="9298" y="10060"/>
                </a:lnTo>
                <a:lnTo>
                  <a:pt x="9746" y="10060"/>
                </a:lnTo>
                <a:lnTo>
                  <a:pt x="9791" y="9747"/>
                </a:lnTo>
                <a:lnTo>
                  <a:pt x="10082" y="9680"/>
                </a:lnTo>
                <a:lnTo>
                  <a:pt x="10463" y="9030"/>
                </a:lnTo>
                <a:lnTo>
                  <a:pt x="9948" y="8627"/>
                </a:lnTo>
                <a:lnTo>
                  <a:pt x="9432" y="8582"/>
                </a:lnTo>
                <a:lnTo>
                  <a:pt x="9253" y="8290"/>
                </a:lnTo>
                <a:lnTo>
                  <a:pt x="8088" y="8290"/>
                </a:lnTo>
                <a:lnTo>
                  <a:pt x="7685" y="7910"/>
                </a:lnTo>
                <a:lnTo>
                  <a:pt x="7259" y="7999"/>
                </a:lnTo>
                <a:lnTo>
                  <a:pt x="7035" y="7708"/>
                </a:lnTo>
                <a:lnTo>
                  <a:pt x="6565" y="8044"/>
                </a:lnTo>
                <a:lnTo>
                  <a:pt x="6565" y="8246"/>
                </a:lnTo>
                <a:lnTo>
                  <a:pt x="6296" y="8156"/>
                </a:lnTo>
                <a:lnTo>
                  <a:pt x="6206" y="7977"/>
                </a:lnTo>
                <a:lnTo>
                  <a:pt x="6094" y="7596"/>
                </a:lnTo>
                <a:lnTo>
                  <a:pt x="5668" y="8089"/>
                </a:lnTo>
                <a:lnTo>
                  <a:pt x="5287" y="8066"/>
                </a:lnTo>
                <a:lnTo>
                  <a:pt x="5131" y="8425"/>
                </a:lnTo>
                <a:lnTo>
                  <a:pt x="4996" y="8290"/>
                </a:lnTo>
                <a:lnTo>
                  <a:pt x="4234" y="8290"/>
                </a:lnTo>
                <a:lnTo>
                  <a:pt x="4167" y="8089"/>
                </a:lnTo>
                <a:lnTo>
                  <a:pt x="4234" y="7977"/>
                </a:lnTo>
                <a:lnTo>
                  <a:pt x="4145" y="7753"/>
                </a:lnTo>
                <a:lnTo>
                  <a:pt x="3495" y="7798"/>
                </a:lnTo>
                <a:lnTo>
                  <a:pt x="3450" y="8178"/>
                </a:lnTo>
                <a:lnTo>
                  <a:pt x="3204" y="8313"/>
                </a:lnTo>
                <a:lnTo>
                  <a:pt x="3047" y="8313"/>
                </a:lnTo>
                <a:lnTo>
                  <a:pt x="2890" y="8402"/>
                </a:lnTo>
                <a:lnTo>
                  <a:pt x="2890" y="8582"/>
                </a:lnTo>
                <a:lnTo>
                  <a:pt x="2801" y="8806"/>
                </a:lnTo>
                <a:lnTo>
                  <a:pt x="2330" y="8940"/>
                </a:lnTo>
                <a:lnTo>
                  <a:pt x="2308" y="8694"/>
                </a:lnTo>
                <a:lnTo>
                  <a:pt x="2196" y="8649"/>
                </a:lnTo>
                <a:lnTo>
                  <a:pt x="2173" y="8470"/>
                </a:lnTo>
                <a:lnTo>
                  <a:pt x="1972" y="8649"/>
                </a:lnTo>
                <a:lnTo>
                  <a:pt x="1479" y="9142"/>
                </a:lnTo>
                <a:lnTo>
                  <a:pt x="1120" y="8828"/>
                </a:lnTo>
                <a:lnTo>
                  <a:pt x="762" y="9097"/>
                </a:lnTo>
                <a:lnTo>
                  <a:pt x="448" y="8873"/>
                </a:lnTo>
                <a:lnTo>
                  <a:pt x="157" y="9030"/>
                </a:lnTo>
                <a:lnTo>
                  <a:pt x="269" y="9971"/>
                </a:lnTo>
                <a:lnTo>
                  <a:pt x="0" y="10419"/>
                </a:lnTo>
                <a:lnTo>
                  <a:pt x="650" y="10733"/>
                </a:lnTo>
                <a:lnTo>
                  <a:pt x="403" y="11181"/>
                </a:lnTo>
                <a:lnTo>
                  <a:pt x="851" y="11427"/>
                </a:lnTo>
                <a:lnTo>
                  <a:pt x="1210" y="11136"/>
                </a:lnTo>
                <a:lnTo>
                  <a:pt x="1434" y="11360"/>
                </a:lnTo>
                <a:lnTo>
                  <a:pt x="1344" y="11696"/>
                </a:lnTo>
                <a:lnTo>
                  <a:pt x="1568" y="11875"/>
                </a:lnTo>
                <a:lnTo>
                  <a:pt x="1165" y="12906"/>
                </a:lnTo>
                <a:lnTo>
                  <a:pt x="1927" y="13712"/>
                </a:lnTo>
                <a:lnTo>
                  <a:pt x="2957" y="14474"/>
                </a:lnTo>
                <a:lnTo>
                  <a:pt x="3898" y="13869"/>
                </a:lnTo>
                <a:lnTo>
                  <a:pt x="4167" y="13869"/>
                </a:lnTo>
                <a:lnTo>
                  <a:pt x="4234" y="14228"/>
                </a:lnTo>
                <a:lnTo>
                  <a:pt x="3809" y="14967"/>
                </a:lnTo>
                <a:lnTo>
                  <a:pt x="3943" y="15527"/>
                </a:lnTo>
                <a:lnTo>
                  <a:pt x="4436" y="15863"/>
                </a:lnTo>
                <a:lnTo>
                  <a:pt x="4190" y="16020"/>
                </a:lnTo>
                <a:lnTo>
                  <a:pt x="3921" y="15751"/>
                </a:lnTo>
                <a:lnTo>
                  <a:pt x="3540" y="15662"/>
                </a:lnTo>
                <a:lnTo>
                  <a:pt x="3069" y="16334"/>
                </a:lnTo>
                <a:lnTo>
                  <a:pt x="3226" y="16737"/>
                </a:lnTo>
                <a:lnTo>
                  <a:pt x="3069" y="16939"/>
                </a:lnTo>
                <a:lnTo>
                  <a:pt x="2554" y="16804"/>
                </a:lnTo>
                <a:lnTo>
                  <a:pt x="2644" y="17364"/>
                </a:lnTo>
                <a:lnTo>
                  <a:pt x="3181" y="17476"/>
                </a:lnTo>
                <a:lnTo>
                  <a:pt x="3204" y="18036"/>
                </a:lnTo>
                <a:lnTo>
                  <a:pt x="2689" y="17969"/>
                </a:lnTo>
                <a:lnTo>
                  <a:pt x="2375" y="19000"/>
                </a:lnTo>
                <a:lnTo>
                  <a:pt x="2106" y="19089"/>
                </a:lnTo>
                <a:lnTo>
                  <a:pt x="2308" y="19426"/>
                </a:lnTo>
                <a:lnTo>
                  <a:pt x="2868" y="19358"/>
                </a:lnTo>
                <a:lnTo>
                  <a:pt x="3047" y="19560"/>
                </a:lnTo>
                <a:lnTo>
                  <a:pt x="3137" y="20165"/>
                </a:lnTo>
                <a:lnTo>
                  <a:pt x="4010" y="20277"/>
                </a:lnTo>
                <a:lnTo>
                  <a:pt x="3988" y="20523"/>
                </a:lnTo>
                <a:lnTo>
                  <a:pt x="3988" y="20523"/>
                </a:lnTo>
                <a:lnTo>
                  <a:pt x="4145" y="20456"/>
                </a:lnTo>
                <a:lnTo>
                  <a:pt x="4459" y="20613"/>
                </a:lnTo>
                <a:lnTo>
                  <a:pt x="4526" y="21016"/>
                </a:lnTo>
                <a:lnTo>
                  <a:pt x="4705" y="20904"/>
                </a:lnTo>
                <a:lnTo>
                  <a:pt x="4996" y="20971"/>
                </a:lnTo>
                <a:lnTo>
                  <a:pt x="5310" y="21576"/>
                </a:lnTo>
                <a:lnTo>
                  <a:pt x="5489" y="21532"/>
                </a:lnTo>
                <a:lnTo>
                  <a:pt x="5736" y="21576"/>
                </a:lnTo>
                <a:lnTo>
                  <a:pt x="6161" y="21957"/>
                </a:lnTo>
                <a:lnTo>
                  <a:pt x="6475" y="21644"/>
                </a:lnTo>
                <a:lnTo>
                  <a:pt x="7864" y="21711"/>
                </a:lnTo>
                <a:lnTo>
                  <a:pt x="8357" y="21980"/>
                </a:lnTo>
                <a:lnTo>
                  <a:pt x="8581" y="21890"/>
                </a:lnTo>
                <a:lnTo>
                  <a:pt x="8962" y="21935"/>
                </a:lnTo>
                <a:lnTo>
                  <a:pt x="9051" y="21487"/>
                </a:lnTo>
                <a:lnTo>
                  <a:pt x="9656" y="21375"/>
                </a:lnTo>
                <a:lnTo>
                  <a:pt x="10485" y="21711"/>
                </a:lnTo>
                <a:lnTo>
                  <a:pt x="10575" y="21151"/>
                </a:lnTo>
                <a:lnTo>
                  <a:pt x="10687" y="21308"/>
                </a:lnTo>
                <a:lnTo>
                  <a:pt x="10732" y="21195"/>
                </a:lnTo>
                <a:lnTo>
                  <a:pt x="11001" y="21644"/>
                </a:lnTo>
                <a:lnTo>
                  <a:pt x="11740" y="21464"/>
                </a:lnTo>
                <a:lnTo>
                  <a:pt x="11785" y="20994"/>
                </a:lnTo>
                <a:lnTo>
                  <a:pt x="12166" y="21016"/>
                </a:lnTo>
                <a:lnTo>
                  <a:pt x="12345" y="21240"/>
                </a:lnTo>
                <a:lnTo>
                  <a:pt x="12524" y="21151"/>
                </a:lnTo>
                <a:lnTo>
                  <a:pt x="12927" y="21151"/>
                </a:lnTo>
                <a:lnTo>
                  <a:pt x="13174" y="21397"/>
                </a:lnTo>
                <a:lnTo>
                  <a:pt x="13488" y="20994"/>
                </a:lnTo>
                <a:lnTo>
                  <a:pt x="13600" y="21039"/>
                </a:lnTo>
                <a:lnTo>
                  <a:pt x="13913" y="21464"/>
                </a:lnTo>
                <a:lnTo>
                  <a:pt x="14249" y="20994"/>
                </a:lnTo>
                <a:lnTo>
                  <a:pt x="14697" y="21195"/>
                </a:lnTo>
                <a:lnTo>
                  <a:pt x="15347" y="20546"/>
                </a:lnTo>
                <a:lnTo>
                  <a:pt x="15616" y="20927"/>
                </a:lnTo>
                <a:lnTo>
                  <a:pt x="16176" y="20591"/>
                </a:lnTo>
                <a:lnTo>
                  <a:pt x="16467" y="20859"/>
                </a:lnTo>
                <a:lnTo>
                  <a:pt x="16445" y="21532"/>
                </a:lnTo>
                <a:lnTo>
                  <a:pt x="16938" y="21509"/>
                </a:lnTo>
                <a:lnTo>
                  <a:pt x="16938" y="22316"/>
                </a:lnTo>
                <a:lnTo>
                  <a:pt x="17296" y="22316"/>
                </a:lnTo>
                <a:lnTo>
                  <a:pt x="17408" y="22517"/>
                </a:lnTo>
                <a:lnTo>
                  <a:pt x="17162" y="22741"/>
                </a:lnTo>
                <a:lnTo>
                  <a:pt x="17207" y="23033"/>
                </a:lnTo>
                <a:lnTo>
                  <a:pt x="16579" y="23705"/>
                </a:lnTo>
                <a:lnTo>
                  <a:pt x="16647" y="23996"/>
                </a:lnTo>
                <a:lnTo>
                  <a:pt x="16960" y="23974"/>
                </a:lnTo>
                <a:lnTo>
                  <a:pt x="17296" y="24310"/>
                </a:lnTo>
                <a:lnTo>
                  <a:pt x="17767" y="24287"/>
                </a:lnTo>
                <a:lnTo>
                  <a:pt x="17767" y="24086"/>
                </a:lnTo>
                <a:lnTo>
                  <a:pt x="18506" y="23526"/>
                </a:lnTo>
                <a:lnTo>
                  <a:pt x="18439" y="23055"/>
                </a:lnTo>
                <a:cubicBezTo>
                  <a:pt x="18439" y="23055"/>
                  <a:pt x="18887" y="22786"/>
                  <a:pt x="18887" y="22764"/>
                </a:cubicBezTo>
                <a:cubicBezTo>
                  <a:pt x="18932" y="22753"/>
                  <a:pt x="18977" y="22747"/>
                  <a:pt x="19024" y="22747"/>
                </a:cubicBezTo>
                <a:cubicBezTo>
                  <a:pt x="19072" y="22747"/>
                  <a:pt x="19122" y="22753"/>
                  <a:pt x="19178" y="22764"/>
                </a:cubicBezTo>
                <a:lnTo>
                  <a:pt x="19380" y="22204"/>
                </a:lnTo>
                <a:lnTo>
                  <a:pt x="19716" y="22405"/>
                </a:lnTo>
                <a:lnTo>
                  <a:pt x="20276" y="22361"/>
                </a:lnTo>
                <a:lnTo>
                  <a:pt x="20859" y="21711"/>
                </a:lnTo>
                <a:lnTo>
                  <a:pt x="21531" y="21599"/>
                </a:lnTo>
                <a:lnTo>
                  <a:pt x="21576" y="22069"/>
                </a:lnTo>
                <a:lnTo>
                  <a:pt x="21732" y="22181"/>
                </a:lnTo>
                <a:lnTo>
                  <a:pt x="22180" y="22159"/>
                </a:lnTo>
                <a:cubicBezTo>
                  <a:pt x="22180" y="22159"/>
                  <a:pt x="22472" y="21621"/>
                  <a:pt x="22472" y="21621"/>
                </a:cubicBezTo>
                <a:lnTo>
                  <a:pt x="22830" y="21599"/>
                </a:lnTo>
                <a:lnTo>
                  <a:pt x="22718" y="20187"/>
                </a:lnTo>
                <a:lnTo>
                  <a:pt x="23032" y="19851"/>
                </a:lnTo>
                <a:lnTo>
                  <a:pt x="23009" y="19426"/>
                </a:lnTo>
                <a:lnTo>
                  <a:pt x="23323" y="19157"/>
                </a:lnTo>
                <a:lnTo>
                  <a:pt x="23614" y="19560"/>
                </a:lnTo>
                <a:lnTo>
                  <a:pt x="23950" y="18888"/>
                </a:lnTo>
                <a:lnTo>
                  <a:pt x="24511" y="18798"/>
                </a:lnTo>
                <a:lnTo>
                  <a:pt x="24802" y="19000"/>
                </a:lnTo>
                <a:lnTo>
                  <a:pt x="24735" y="19246"/>
                </a:lnTo>
                <a:lnTo>
                  <a:pt x="24847" y="19358"/>
                </a:lnTo>
                <a:lnTo>
                  <a:pt x="25115" y="19246"/>
                </a:lnTo>
                <a:lnTo>
                  <a:pt x="25474" y="19694"/>
                </a:lnTo>
                <a:lnTo>
                  <a:pt x="25877" y="19515"/>
                </a:lnTo>
                <a:lnTo>
                  <a:pt x="26012" y="19112"/>
                </a:lnTo>
                <a:lnTo>
                  <a:pt x="25765" y="18686"/>
                </a:lnTo>
                <a:lnTo>
                  <a:pt x="25877" y="18260"/>
                </a:lnTo>
                <a:lnTo>
                  <a:pt x="25676" y="17364"/>
                </a:lnTo>
                <a:lnTo>
                  <a:pt x="25362" y="17499"/>
                </a:lnTo>
                <a:lnTo>
                  <a:pt x="24802" y="17499"/>
                </a:lnTo>
                <a:lnTo>
                  <a:pt x="23816" y="16759"/>
                </a:lnTo>
                <a:lnTo>
                  <a:pt x="23906" y="16177"/>
                </a:lnTo>
                <a:lnTo>
                  <a:pt x="24399" y="15617"/>
                </a:lnTo>
                <a:lnTo>
                  <a:pt x="24443" y="14765"/>
                </a:lnTo>
                <a:lnTo>
                  <a:pt x="24219" y="14564"/>
                </a:lnTo>
                <a:lnTo>
                  <a:pt x="23346" y="14474"/>
                </a:lnTo>
                <a:lnTo>
                  <a:pt x="22337" y="13712"/>
                </a:lnTo>
                <a:lnTo>
                  <a:pt x="22472" y="12906"/>
                </a:lnTo>
                <a:lnTo>
                  <a:pt x="23166" y="11920"/>
                </a:lnTo>
                <a:lnTo>
                  <a:pt x="23458" y="12144"/>
                </a:lnTo>
                <a:lnTo>
                  <a:pt x="23749" y="11965"/>
                </a:lnTo>
                <a:lnTo>
                  <a:pt x="23637" y="11494"/>
                </a:lnTo>
                <a:lnTo>
                  <a:pt x="24130" y="10957"/>
                </a:lnTo>
                <a:lnTo>
                  <a:pt x="24085" y="10060"/>
                </a:lnTo>
                <a:lnTo>
                  <a:pt x="24354" y="9904"/>
                </a:lnTo>
                <a:lnTo>
                  <a:pt x="24421" y="9747"/>
                </a:lnTo>
                <a:lnTo>
                  <a:pt x="24264" y="9612"/>
                </a:lnTo>
                <a:lnTo>
                  <a:pt x="23794" y="9680"/>
                </a:lnTo>
                <a:lnTo>
                  <a:pt x="23614" y="9523"/>
                </a:lnTo>
                <a:lnTo>
                  <a:pt x="23144" y="9568"/>
                </a:lnTo>
                <a:cubicBezTo>
                  <a:pt x="23009" y="9411"/>
                  <a:pt x="22875" y="9254"/>
                  <a:pt x="22763" y="9075"/>
                </a:cubicBezTo>
                <a:cubicBezTo>
                  <a:pt x="22763" y="9030"/>
                  <a:pt x="22673" y="8671"/>
                  <a:pt x="22673" y="8671"/>
                </a:cubicBezTo>
                <a:lnTo>
                  <a:pt x="22673" y="8627"/>
                </a:lnTo>
                <a:lnTo>
                  <a:pt x="22651" y="8335"/>
                </a:lnTo>
                <a:lnTo>
                  <a:pt x="22270" y="8134"/>
                </a:lnTo>
                <a:lnTo>
                  <a:pt x="22046" y="8268"/>
                </a:lnTo>
                <a:lnTo>
                  <a:pt x="21352" y="7461"/>
                </a:lnTo>
                <a:lnTo>
                  <a:pt x="21060" y="7529"/>
                </a:lnTo>
                <a:lnTo>
                  <a:pt x="20993" y="7506"/>
                </a:lnTo>
                <a:lnTo>
                  <a:pt x="21127" y="7215"/>
                </a:lnTo>
                <a:lnTo>
                  <a:pt x="20567" y="6700"/>
                </a:lnTo>
                <a:lnTo>
                  <a:pt x="20859" y="6229"/>
                </a:lnTo>
                <a:lnTo>
                  <a:pt x="21172" y="6050"/>
                </a:lnTo>
                <a:lnTo>
                  <a:pt x="21127" y="5602"/>
                </a:lnTo>
                <a:lnTo>
                  <a:pt x="21217" y="5311"/>
                </a:lnTo>
                <a:lnTo>
                  <a:pt x="21688" y="5512"/>
                </a:lnTo>
                <a:lnTo>
                  <a:pt x="21956" y="5243"/>
                </a:lnTo>
                <a:lnTo>
                  <a:pt x="21934" y="4952"/>
                </a:lnTo>
                <a:lnTo>
                  <a:pt x="22068" y="4683"/>
                </a:lnTo>
                <a:lnTo>
                  <a:pt x="21889" y="4213"/>
                </a:lnTo>
                <a:lnTo>
                  <a:pt x="22046" y="3787"/>
                </a:lnTo>
                <a:lnTo>
                  <a:pt x="21643" y="3249"/>
                </a:lnTo>
                <a:lnTo>
                  <a:pt x="21665" y="2645"/>
                </a:lnTo>
                <a:lnTo>
                  <a:pt x="21060" y="2308"/>
                </a:lnTo>
                <a:lnTo>
                  <a:pt x="20635" y="1681"/>
                </a:lnTo>
                <a:lnTo>
                  <a:pt x="20074" y="1323"/>
                </a:lnTo>
                <a:lnTo>
                  <a:pt x="19850" y="1390"/>
                </a:lnTo>
                <a:lnTo>
                  <a:pt x="19649" y="1099"/>
                </a:lnTo>
                <a:lnTo>
                  <a:pt x="19066" y="1188"/>
                </a:lnTo>
                <a:lnTo>
                  <a:pt x="19089" y="1726"/>
                </a:lnTo>
                <a:lnTo>
                  <a:pt x="18977" y="1793"/>
                </a:lnTo>
                <a:lnTo>
                  <a:pt x="18618" y="1457"/>
                </a:lnTo>
                <a:lnTo>
                  <a:pt x="18327" y="1771"/>
                </a:lnTo>
                <a:lnTo>
                  <a:pt x="17991" y="1591"/>
                </a:lnTo>
                <a:lnTo>
                  <a:pt x="17901" y="1838"/>
                </a:lnTo>
                <a:lnTo>
                  <a:pt x="17453" y="1928"/>
                </a:lnTo>
                <a:lnTo>
                  <a:pt x="17341" y="1681"/>
                </a:lnTo>
                <a:lnTo>
                  <a:pt x="16915" y="1860"/>
                </a:lnTo>
                <a:lnTo>
                  <a:pt x="16512" y="1345"/>
                </a:lnTo>
                <a:lnTo>
                  <a:pt x="16198" y="1345"/>
                </a:lnTo>
                <a:lnTo>
                  <a:pt x="16311" y="987"/>
                </a:lnTo>
                <a:lnTo>
                  <a:pt x="15526" y="449"/>
                </a:lnTo>
                <a:lnTo>
                  <a:pt x="14765" y="628"/>
                </a:lnTo>
                <a:lnTo>
                  <a:pt x="14317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390B698-B9F2-8BD2-78E8-5BD44B91CF6C}"/>
              </a:ext>
            </a:extLst>
          </p:cNvPr>
          <p:cNvSpPr txBox="1"/>
          <p:nvPr/>
        </p:nvSpPr>
        <p:spPr>
          <a:xfrm>
            <a:off x="167711" y="182835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kern="0" dirty="0">
                <a:solidFill>
                  <a:srgbClr val="FFC000"/>
                </a:solidFill>
                <a:latin typeface="Encode Sans"/>
              </a:rPr>
              <a:t>1. </a:t>
            </a:r>
            <a:r>
              <a:rPr lang="es-ES" sz="2000" b="1" kern="0" dirty="0">
                <a:solidFill>
                  <a:srgbClr val="FFC000"/>
                </a:solidFill>
              </a:rPr>
              <a:t>Castilla-La Mancha</a:t>
            </a:r>
            <a:r>
              <a:rPr lang="en" sz="2000" b="1" kern="0" dirty="0">
                <a:solidFill>
                  <a:srgbClr val="FFC000"/>
                </a:solidFill>
              </a:rPr>
              <a:t>		5.997 MW</a:t>
            </a:r>
            <a:endParaRPr lang="en" sz="2000" b="1" kern="0" dirty="0">
              <a:solidFill>
                <a:srgbClr val="FFC000"/>
              </a:solidFill>
              <a:sym typeface="Encode Sans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3E7972C-6759-F313-D3E1-96FF3C3E6E52}"/>
              </a:ext>
            </a:extLst>
          </p:cNvPr>
          <p:cNvSpPr txBox="1"/>
          <p:nvPr/>
        </p:nvSpPr>
        <p:spPr>
          <a:xfrm>
            <a:off x="167711" y="253799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kern="0" dirty="0">
                <a:solidFill>
                  <a:srgbClr val="FFC000"/>
                </a:solidFill>
                <a:latin typeface="Encode Sans"/>
              </a:rPr>
              <a:t>2. </a:t>
            </a:r>
            <a:r>
              <a:rPr lang="es-ES" sz="2000" b="1" kern="0" dirty="0">
                <a:solidFill>
                  <a:srgbClr val="FFC000"/>
                </a:solidFill>
              </a:rPr>
              <a:t>Extremadura</a:t>
            </a:r>
            <a:r>
              <a:rPr lang="en" sz="2000" b="1" kern="0" dirty="0">
                <a:solidFill>
                  <a:srgbClr val="FFC000"/>
                </a:solidFill>
              </a:rPr>
              <a:t>			5.972 MW</a:t>
            </a:r>
            <a:endParaRPr lang="en" sz="2000" b="1" kern="0" dirty="0">
              <a:solidFill>
                <a:srgbClr val="FFC000"/>
              </a:solidFill>
              <a:sym typeface="Encode Sans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3FCD410-3AD7-524A-DE77-81F15102E3CE}"/>
              </a:ext>
            </a:extLst>
          </p:cNvPr>
          <p:cNvSpPr txBox="1"/>
          <p:nvPr/>
        </p:nvSpPr>
        <p:spPr>
          <a:xfrm>
            <a:off x="167711" y="3244518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kern="0" dirty="0">
                <a:solidFill>
                  <a:srgbClr val="FFC000"/>
                </a:solidFill>
                <a:latin typeface="Encode Sans"/>
              </a:rPr>
              <a:t>3. </a:t>
            </a:r>
            <a:r>
              <a:rPr lang="es-ES" sz="2000" b="1" kern="0" dirty="0">
                <a:solidFill>
                  <a:srgbClr val="FFC000"/>
                </a:solidFill>
              </a:rPr>
              <a:t>Andalucía</a:t>
            </a:r>
            <a:r>
              <a:rPr lang="en" sz="2000" b="1" kern="0" dirty="0">
                <a:solidFill>
                  <a:srgbClr val="FFC000"/>
                </a:solidFill>
              </a:rPr>
              <a:t> 			5.265 MW</a:t>
            </a:r>
            <a:endParaRPr lang="en" sz="2000" b="1" kern="0" dirty="0">
              <a:solidFill>
                <a:srgbClr val="FFC000"/>
              </a:solidFill>
              <a:sym typeface="Encode Sans"/>
            </a:endParaRPr>
          </a:p>
        </p:txBody>
      </p:sp>
      <p:sp>
        <p:nvSpPr>
          <p:cNvPr id="41" name="Google Shape;808;p73">
            <a:extLst>
              <a:ext uri="{FF2B5EF4-FFF2-40B4-BE49-F238E27FC236}">
                <a16:creationId xmlns:a16="http://schemas.microsoft.com/office/drawing/2014/main" id="{B0B91599-7C6D-4E94-DEDC-7C1F742056D9}"/>
              </a:ext>
            </a:extLst>
          </p:cNvPr>
          <p:cNvSpPr txBox="1">
            <a:spLocks/>
          </p:cNvSpPr>
          <p:nvPr/>
        </p:nvSpPr>
        <p:spPr>
          <a:xfrm>
            <a:off x="460713" y="4736920"/>
            <a:ext cx="4464929" cy="55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2000" kern="0" dirty="0">
                <a:solidFill>
                  <a:schemeClr val="tx1"/>
                </a:solidFill>
              </a:rPr>
              <a:t>El 60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% de</a:t>
            </a:r>
            <a:r>
              <a:rPr kumimoji="0" lang="en" sz="20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la potencia instalada se sitúa en tres provincias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</a:t>
            </a:r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82CDCD45-A549-C383-3BE0-9D85410DFC42}"/>
              </a:ext>
            </a:extLst>
          </p:cNvPr>
          <p:cNvGrpSpPr/>
          <p:nvPr/>
        </p:nvGrpSpPr>
        <p:grpSpPr>
          <a:xfrm>
            <a:off x="3420388" y="5294012"/>
            <a:ext cx="1288772" cy="1136581"/>
            <a:chOff x="3648456" y="5294012"/>
            <a:chExt cx="1288772" cy="1136581"/>
          </a:xfrm>
        </p:grpSpPr>
        <p:grpSp>
          <p:nvGrpSpPr>
            <p:cNvPr id="74" name="Google Shape;4290;p68">
              <a:extLst>
                <a:ext uri="{FF2B5EF4-FFF2-40B4-BE49-F238E27FC236}">
                  <a16:creationId xmlns:a16="http://schemas.microsoft.com/office/drawing/2014/main" id="{B3B99011-B17D-A9DA-675A-2EAB87F9FD46}"/>
                </a:ext>
              </a:extLst>
            </p:cNvPr>
            <p:cNvGrpSpPr/>
            <p:nvPr/>
          </p:nvGrpSpPr>
          <p:grpSpPr>
            <a:xfrm>
              <a:off x="3648456" y="5728110"/>
              <a:ext cx="822560" cy="702483"/>
              <a:chOff x="8879809" y="4755125"/>
              <a:chExt cx="678471" cy="523942"/>
            </a:xfrm>
          </p:grpSpPr>
          <p:sp>
            <p:nvSpPr>
              <p:cNvPr id="75" name="Google Shape;4291;p68">
                <a:extLst>
                  <a:ext uri="{FF2B5EF4-FFF2-40B4-BE49-F238E27FC236}">
                    <a16:creationId xmlns:a16="http://schemas.microsoft.com/office/drawing/2014/main" id="{F388ADAA-8974-202D-77BD-FD4121CDC649}"/>
                  </a:ext>
                </a:extLst>
              </p:cNvPr>
              <p:cNvSpPr/>
              <p:nvPr/>
            </p:nvSpPr>
            <p:spPr>
              <a:xfrm>
                <a:off x="8880065" y="4755125"/>
                <a:ext cx="678216" cy="523942"/>
              </a:xfrm>
              <a:custGeom>
                <a:avLst/>
                <a:gdLst/>
                <a:ahLst/>
                <a:cxnLst/>
                <a:rect l="l" t="t" r="r" b="b"/>
                <a:pathLst>
                  <a:path w="11707" h="9044" extrusionOk="0">
                    <a:moveTo>
                      <a:pt x="848" y="0"/>
                    </a:moveTo>
                    <a:lnTo>
                      <a:pt x="0" y="7228"/>
                    </a:lnTo>
                    <a:lnTo>
                      <a:pt x="4936" y="7228"/>
                    </a:lnTo>
                    <a:lnTo>
                      <a:pt x="4936" y="8309"/>
                    </a:lnTo>
                    <a:lnTo>
                      <a:pt x="4414" y="8309"/>
                    </a:lnTo>
                    <a:lnTo>
                      <a:pt x="4414" y="9043"/>
                    </a:lnTo>
                    <a:lnTo>
                      <a:pt x="7292" y="9043"/>
                    </a:lnTo>
                    <a:lnTo>
                      <a:pt x="7292" y="8309"/>
                    </a:lnTo>
                    <a:lnTo>
                      <a:pt x="6770" y="8309"/>
                    </a:lnTo>
                    <a:lnTo>
                      <a:pt x="6770" y="7228"/>
                    </a:lnTo>
                    <a:lnTo>
                      <a:pt x="11706" y="7228"/>
                    </a:lnTo>
                    <a:lnTo>
                      <a:pt x="108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4292;p68">
                <a:extLst>
                  <a:ext uri="{FF2B5EF4-FFF2-40B4-BE49-F238E27FC236}">
                    <a16:creationId xmlns:a16="http://schemas.microsoft.com/office/drawing/2014/main" id="{6D48D895-B895-76FF-7F11-692B7FD01431}"/>
                  </a:ext>
                </a:extLst>
              </p:cNvPr>
              <p:cNvSpPr/>
              <p:nvPr/>
            </p:nvSpPr>
            <p:spPr>
              <a:xfrm>
                <a:off x="8879809" y="4755125"/>
                <a:ext cx="678390" cy="418736"/>
              </a:xfrm>
              <a:custGeom>
                <a:avLst/>
                <a:gdLst/>
                <a:ahLst/>
                <a:cxnLst/>
                <a:rect l="l" t="t" r="r" b="b"/>
                <a:pathLst>
                  <a:path w="11710" h="7228" extrusionOk="0">
                    <a:moveTo>
                      <a:pt x="848" y="0"/>
                    </a:moveTo>
                    <a:lnTo>
                      <a:pt x="1" y="7228"/>
                    </a:lnTo>
                    <a:lnTo>
                      <a:pt x="11710" y="7228"/>
                    </a:lnTo>
                    <a:lnTo>
                      <a:pt x="10865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4293;p68">
                <a:extLst>
                  <a:ext uri="{FF2B5EF4-FFF2-40B4-BE49-F238E27FC236}">
                    <a16:creationId xmlns:a16="http://schemas.microsoft.com/office/drawing/2014/main" id="{7F40C4FB-6770-43C7-F499-CE231D869928}"/>
                  </a:ext>
                </a:extLst>
              </p:cNvPr>
              <p:cNvSpPr/>
              <p:nvPr/>
            </p:nvSpPr>
            <p:spPr>
              <a:xfrm>
                <a:off x="8913061" y="4784496"/>
                <a:ext cx="612057" cy="360050"/>
              </a:xfrm>
              <a:custGeom>
                <a:avLst/>
                <a:gdLst/>
                <a:ahLst/>
                <a:cxnLst/>
                <a:rect l="l" t="t" r="r" b="b"/>
                <a:pathLst>
                  <a:path w="10565" h="6215" extrusionOk="0">
                    <a:moveTo>
                      <a:pt x="726" y="0"/>
                    </a:moveTo>
                    <a:lnTo>
                      <a:pt x="1" y="6214"/>
                    </a:lnTo>
                    <a:lnTo>
                      <a:pt x="10565" y="6214"/>
                    </a:lnTo>
                    <a:lnTo>
                      <a:pt x="9837" y="0"/>
                    </a:lnTo>
                    <a:close/>
                  </a:path>
                </a:pathLst>
              </a:custGeom>
              <a:solidFill>
                <a:srgbClr val="B0C5D9">
                  <a:alpha val="58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4294;p68">
                <a:extLst>
                  <a:ext uri="{FF2B5EF4-FFF2-40B4-BE49-F238E27FC236}">
                    <a16:creationId xmlns:a16="http://schemas.microsoft.com/office/drawing/2014/main" id="{CA43ECB0-67CC-F73E-0C14-5D4199623985}"/>
                  </a:ext>
                </a:extLst>
              </p:cNvPr>
              <p:cNvSpPr/>
              <p:nvPr/>
            </p:nvSpPr>
            <p:spPr>
              <a:xfrm>
                <a:off x="9214183" y="4784496"/>
                <a:ext cx="9849" cy="36005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6215" extrusionOk="0">
                    <a:moveTo>
                      <a:pt x="0" y="0"/>
                    </a:moveTo>
                    <a:lnTo>
                      <a:pt x="0" y="6214"/>
                    </a:lnTo>
                    <a:lnTo>
                      <a:pt x="169" y="6214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4295;p68">
                <a:extLst>
                  <a:ext uri="{FF2B5EF4-FFF2-40B4-BE49-F238E27FC236}">
                    <a16:creationId xmlns:a16="http://schemas.microsoft.com/office/drawing/2014/main" id="{6E9CBFC8-D39B-0895-6C5C-6F7C8B26C073}"/>
                  </a:ext>
                </a:extLst>
              </p:cNvPr>
              <p:cNvSpPr/>
              <p:nvPr/>
            </p:nvSpPr>
            <p:spPr>
              <a:xfrm>
                <a:off x="9301890" y="4783916"/>
                <a:ext cx="23926" cy="36028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6219" extrusionOk="0">
                    <a:moveTo>
                      <a:pt x="170" y="1"/>
                    </a:moveTo>
                    <a:lnTo>
                      <a:pt x="1" y="7"/>
                    </a:lnTo>
                    <a:lnTo>
                      <a:pt x="243" y="6218"/>
                    </a:lnTo>
                    <a:lnTo>
                      <a:pt x="412" y="6212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4296;p68">
                <a:extLst>
                  <a:ext uri="{FF2B5EF4-FFF2-40B4-BE49-F238E27FC236}">
                    <a16:creationId xmlns:a16="http://schemas.microsoft.com/office/drawing/2014/main" id="{F8E4919F-4292-4ABC-9D57-14AA5955B3EA}"/>
                  </a:ext>
                </a:extLst>
              </p:cNvPr>
              <p:cNvSpPr/>
              <p:nvPr/>
            </p:nvSpPr>
            <p:spPr>
              <a:xfrm>
                <a:off x="9390350" y="4784264"/>
                <a:ext cx="37772" cy="36063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225" extrusionOk="0">
                    <a:moveTo>
                      <a:pt x="166" y="1"/>
                    </a:moveTo>
                    <a:lnTo>
                      <a:pt x="0" y="13"/>
                    </a:lnTo>
                    <a:lnTo>
                      <a:pt x="483" y="6224"/>
                    </a:lnTo>
                    <a:lnTo>
                      <a:pt x="652" y="6212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4297;p68">
                <a:extLst>
                  <a:ext uri="{FF2B5EF4-FFF2-40B4-BE49-F238E27FC236}">
                    <a16:creationId xmlns:a16="http://schemas.microsoft.com/office/drawing/2014/main" id="{F191567C-2C35-25EF-E80F-2C748E551E3E}"/>
                  </a:ext>
                </a:extLst>
              </p:cNvPr>
              <p:cNvSpPr/>
              <p:nvPr/>
            </p:nvSpPr>
            <p:spPr>
              <a:xfrm>
                <a:off x="9111878" y="4784496"/>
                <a:ext cx="23868" cy="36022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218" extrusionOk="0">
                    <a:moveTo>
                      <a:pt x="243" y="0"/>
                    </a:moveTo>
                    <a:lnTo>
                      <a:pt x="0" y="6211"/>
                    </a:lnTo>
                    <a:lnTo>
                      <a:pt x="169" y="6217"/>
                    </a:lnTo>
                    <a:lnTo>
                      <a:pt x="412" y="6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4298;p68">
                <a:extLst>
                  <a:ext uri="{FF2B5EF4-FFF2-40B4-BE49-F238E27FC236}">
                    <a16:creationId xmlns:a16="http://schemas.microsoft.com/office/drawing/2014/main" id="{CCFE7F78-C801-547A-0BB1-7F68D96DB776}"/>
                  </a:ext>
                </a:extLst>
              </p:cNvPr>
              <p:cNvSpPr/>
              <p:nvPr/>
            </p:nvSpPr>
            <p:spPr>
              <a:xfrm>
                <a:off x="9009689" y="4784264"/>
                <a:ext cx="38004" cy="36063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225" extrusionOk="0">
                    <a:moveTo>
                      <a:pt x="489" y="1"/>
                    </a:moveTo>
                    <a:lnTo>
                      <a:pt x="1" y="6212"/>
                    </a:lnTo>
                    <a:lnTo>
                      <a:pt x="170" y="6224"/>
                    </a:lnTo>
                    <a:lnTo>
                      <a:pt x="655" y="1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4299;p68">
                <a:extLst>
                  <a:ext uri="{FF2B5EF4-FFF2-40B4-BE49-F238E27FC236}">
                    <a16:creationId xmlns:a16="http://schemas.microsoft.com/office/drawing/2014/main" id="{01D657E0-5F2E-AE3E-B77A-CC80D1B77EC1}"/>
                  </a:ext>
                </a:extLst>
              </p:cNvPr>
              <p:cNvSpPr/>
              <p:nvPr/>
            </p:nvSpPr>
            <p:spPr>
              <a:xfrm>
                <a:off x="8946545" y="4851405"/>
                <a:ext cx="544971" cy="9791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169" extrusionOk="0">
                    <a:moveTo>
                      <a:pt x="0" y="0"/>
                    </a:moveTo>
                    <a:lnTo>
                      <a:pt x="0" y="169"/>
                    </a:lnTo>
                    <a:lnTo>
                      <a:pt x="9406" y="169"/>
                    </a:lnTo>
                    <a:lnTo>
                      <a:pt x="9406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4300;p68">
                <a:extLst>
                  <a:ext uri="{FF2B5EF4-FFF2-40B4-BE49-F238E27FC236}">
                    <a16:creationId xmlns:a16="http://schemas.microsoft.com/office/drawing/2014/main" id="{5B903BCE-FF49-0B98-57E9-CA35EAF9EB4D}"/>
                  </a:ext>
                </a:extLst>
              </p:cNvPr>
              <p:cNvSpPr/>
              <p:nvPr/>
            </p:nvSpPr>
            <p:spPr>
              <a:xfrm>
                <a:off x="8938203" y="4923470"/>
                <a:ext cx="561656" cy="9849"/>
              </a:xfrm>
              <a:custGeom>
                <a:avLst/>
                <a:gdLst/>
                <a:ahLst/>
                <a:cxnLst/>
                <a:rect l="l" t="t" r="r" b="b"/>
                <a:pathLst>
                  <a:path w="9695" h="170" extrusionOk="0">
                    <a:moveTo>
                      <a:pt x="0" y="0"/>
                    </a:moveTo>
                    <a:lnTo>
                      <a:pt x="0" y="169"/>
                    </a:lnTo>
                    <a:lnTo>
                      <a:pt x="9694" y="169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4301;p68">
                <a:extLst>
                  <a:ext uri="{FF2B5EF4-FFF2-40B4-BE49-F238E27FC236}">
                    <a16:creationId xmlns:a16="http://schemas.microsoft.com/office/drawing/2014/main" id="{0B922AF6-0924-15EB-1064-D2437A38E2B8}"/>
                  </a:ext>
                </a:extLst>
              </p:cNvPr>
              <p:cNvSpPr/>
              <p:nvPr/>
            </p:nvSpPr>
            <p:spPr>
              <a:xfrm>
                <a:off x="8929977" y="4995362"/>
                <a:ext cx="578398" cy="9791"/>
              </a:xfrm>
              <a:custGeom>
                <a:avLst/>
                <a:gdLst/>
                <a:ahLst/>
                <a:cxnLst/>
                <a:rect l="l" t="t" r="r" b="b"/>
                <a:pathLst>
                  <a:path w="9984" h="169" extrusionOk="0">
                    <a:moveTo>
                      <a:pt x="1" y="0"/>
                    </a:moveTo>
                    <a:lnTo>
                      <a:pt x="1" y="169"/>
                    </a:lnTo>
                    <a:lnTo>
                      <a:pt x="9984" y="169"/>
                    </a:lnTo>
                    <a:lnTo>
                      <a:pt x="9984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4302;p68">
                <a:extLst>
                  <a:ext uri="{FF2B5EF4-FFF2-40B4-BE49-F238E27FC236}">
                    <a16:creationId xmlns:a16="http://schemas.microsoft.com/office/drawing/2014/main" id="{08A473FF-5882-DF68-ACB6-8317E1C97BD3}"/>
                  </a:ext>
                </a:extLst>
              </p:cNvPr>
              <p:cNvSpPr/>
              <p:nvPr/>
            </p:nvSpPr>
            <p:spPr>
              <a:xfrm>
                <a:off x="8921461" y="5067427"/>
                <a:ext cx="595314" cy="9849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170" extrusionOk="0">
                    <a:moveTo>
                      <a:pt x="0" y="0"/>
                    </a:moveTo>
                    <a:lnTo>
                      <a:pt x="0" y="169"/>
                    </a:lnTo>
                    <a:lnTo>
                      <a:pt x="10275" y="169"/>
                    </a:lnTo>
                    <a:lnTo>
                      <a:pt x="10275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4303;p68">
                <a:extLst>
                  <a:ext uri="{FF2B5EF4-FFF2-40B4-BE49-F238E27FC236}">
                    <a16:creationId xmlns:a16="http://schemas.microsoft.com/office/drawing/2014/main" id="{10051A88-8B76-399A-088E-5C9C8F311006}"/>
                  </a:ext>
                </a:extLst>
              </p:cNvPr>
              <p:cNvSpPr/>
              <p:nvPr/>
            </p:nvSpPr>
            <p:spPr>
              <a:xfrm>
                <a:off x="9165927" y="5172397"/>
                <a:ext cx="106132" cy="854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475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832" y="147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C3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4304;p68">
                <a:extLst>
                  <a:ext uri="{FF2B5EF4-FFF2-40B4-BE49-F238E27FC236}">
                    <a16:creationId xmlns:a16="http://schemas.microsoft.com/office/drawing/2014/main" id="{D38CFEC6-1DE5-00E9-A177-BDF25D1AD186}"/>
                  </a:ext>
                </a:extLst>
              </p:cNvPr>
              <p:cNvSpPr/>
              <p:nvPr/>
            </p:nvSpPr>
            <p:spPr>
              <a:xfrm>
                <a:off x="9135688" y="5236468"/>
                <a:ext cx="166440" cy="42580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735" extrusionOk="0">
                    <a:moveTo>
                      <a:pt x="1" y="0"/>
                    </a:moveTo>
                    <a:lnTo>
                      <a:pt x="1" y="734"/>
                    </a:lnTo>
                    <a:lnTo>
                      <a:pt x="2873" y="734"/>
                    </a:lnTo>
                    <a:lnTo>
                      <a:pt x="2873" y="0"/>
                    </a:lnTo>
                    <a:close/>
                  </a:path>
                </a:pathLst>
              </a:custGeom>
              <a:solidFill>
                <a:srgbClr val="9AAC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4305;p68">
                <a:extLst>
                  <a:ext uri="{FF2B5EF4-FFF2-40B4-BE49-F238E27FC236}">
                    <a16:creationId xmlns:a16="http://schemas.microsoft.com/office/drawing/2014/main" id="{AC19C49C-6E4C-4204-D229-56F7BD7B18E0}"/>
                  </a:ext>
                </a:extLst>
              </p:cNvPr>
              <p:cNvSpPr/>
              <p:nvPr/>
            </p:nvSpPr>
            <p:spPr>
              <a:xfrm>
                <a:off x="9219190" y="4755125"/>
                <a:ext cx="339021" cy="523942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9044" extrusionOk="0">
                    <a:moveTo>
                      <a:pt x="0" y="0"/>
                    </a:moveTo>
                    <a:lnTo>
                      <a:pt x="0" y="9043"/>
                    </a:lnTo>
                    <a:lnTo>
                      <a:pt x="1435" y="9043"/>
                    </a:lnTo>
                    <a:lnTo>
                      <a:pt x="1435" y="8309"/>
                    </a:lnTo>
                    <a:lnTo>
                      <a:pt x="913" y="8309"/>
                    </a:lnTo>
                    <a:lnTo>
                      <a:pt x="913" y="7228"/>
                    </a:lnTo>
                    <a:lnTo>
                      <a:pt x="5852" y="7228"/>
                    </a:lnTo>
                    <a:lnTo>
                      <a:pt x="5007" y="0"/>
                    </a:lnTo>
                    <a:close/>
                  </a:path>
                </a:pathLst>
              </a:custGeom>
              <a:solidFill>
                <a:srgbClr val="FFFFFF">
                  <a:alpha val="28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Google Shape;4337;p68">
              <a:extLst>
                <a:ext uri="{FF2B5EF4-FFF2-40B4-BE49-F238E27FC236}">
                  <a16:creationId xmlns:a16="http://schemas.microsoft.com/office/drawing/2014/main" id="{61D72078-4049-1AE5-75C9-85A66C210246}"/>
                </a:ext>
              </a:extLst>
            </p:cNvPr>
            <p:cNvGrpSpPr/>
            <p:nvPr/>
          </p:nvGrpSpPr>
          <p:grpSpPr>
            <a:xfrm>
              <a:off x="4493486" y="5294012"/>
              <a:ext cx="443742" cy="420548"/>
              <a:chOff x="-13250" y="2940250"/>
              <a:chExt cx="995857" cy="995617"/>
            </a:xfrm>
          </p:grpSpPr>
          <p:sp>
            <p:nvSpPr>
              <p:cNvPr id="112" name="Google Shape;4338;p68">
                <a:extLst>
                  <a:ext uri="{FF2B5EF4-FFF2-40B4-BE49-F238E27FC236}">
                    <a16:creationId xmlns:a16="http://schemas.microsoft.com/office/drawing/2014/main" id="{BD0F464A-5A1E-D7D6-857F-553F14520334}"/>
                  </a:ext>
                </a:extLst>
              </p:cNvPr>
              <p:cNvSpPr/>
              <p:nvPr/>
            </p:nvSpPr>
            <p:spPr>
              <a:xfrm>
                <a:off x="-13250" y="2940250"/>
                <a:ext cx="995857" cy="995617"/>
              </a:xfrm>
              <a:custGeom>
                <a:avLst/>
                <a:gdLst/>
                <a:ahLst/>
                <a:cxnLst/>
                <a:rect l="l" t="t" r="r" b="b"/>
                <a:pathLst>
                  <a:path w="12435" h="12432" extrusionOk="0">
                    <a:moveTo>
                      <a:pt x="6220" y="0"/>
                    </a:moveTo>
                    <a:cubicBezTo>
                      <a:pt x="5987" y="0"/>
                      <a:pt x="5793" y="190"/>
                      <a:pt x="5793" y="427"/>
                    </a:cubicBezTo>
                    <a:lnTo>
                      <a:pt x="5793" y="1834"/>
                    </a:lnTo>
                    <a:cubicBezTo>
                      <a:pt x="5793" y="1987"/>
                      <a:pt x="5873" y="2120"/>
                      <a:pt x="5993" y="2196"/>
                    </a:cubicBezTo>
                    <a:cubicBezTo>
                      <a:pt x="5627" y="2215"/>
                      <a:pt x="5274" y="2285"/>
                      <a:pt x="4942" y="2396"/>
                    </a:cubicBezTo>
                    <a:cubicBezTo>
                      <a:pt x="5022" y="2279"/>
                      <a:pt x="5044" y="2126"/>
                      <a:pt x="4992" y="1987"/>
                    </a:cubicBezTo>
                    <a:lnTo>
                      <a:pt x="4469" y="679"/>
                    </a:lnTo>
                    <a:cubicBezTo>
                      <a:pt x="4402" y="513"/>
                      <a:pt x="4241" y="411"/>
                      <a:pt x="4072" y="411"/>
                    </a:cubicBezTo>
                    <a:cubicBezTo>
                      <a:pt x="4019" y="411"/>
                      <a:pt x="3966" y="421"/>
                      <a:pt x="3913" y="442"/>
                    </a:cubicBezTo>
                    <a:cubicBezTo>
                      <a:pt x="3806" y="482"/>
                      <a:pt x="3723" y="565"/>
                      <a:pt x="3677" y="673"/>
                    </a:cubicBezTo>
                    <a:cubicBezTo>
                      <a:pt x="3631" y="774"/>
                      <a:pt x="3631" y="894"/>
                      <a:pt x="3674" y="998"/>
                    </a:cubicBezTo>
                    <a:lnTo>
                      <a:pt x="4196" y="2307"/>
                    </a:lnTo>
                    <a:cubicBezTo>
                      <a:pt x="4251" y="2445"/>
                      <a:pt x="4368" y="2540"/>
                      <a:pt x="4512" y="2568"/>
                    </a:cubicBezTo>
                    <a:cubicBezTo>
                      <a:pt x="4159" y="2734"/>
                      <a:pt x="3830" y="2949"/>
                      <a:pt x="3545" y="3201"/>
                    </a:cubicBezTo>
                    <a:cubicBezTo>
                      <a:pt x="3569" y="3069"/>
                      <a:pt x="3532" y="2918"/>
                      <a:pt x="3428" y="2814"/>
                    </a:cubicBezTo>
                    <a:lnTo>
                      <a:pt x="2430" y="1818"/>
                    </a:lnTo>
                    <a:cubicBezTo>
                      <a:pt x="2347" y="1737"/>
                      <a:pt x="2238" y="1696"/>
                      <a:pt x="2128" y="1696"/>
                    </a:cubicBezTo>
                    <a:cubicBezTo>
                      <a:pt x="2019" y="1696"/>
                      <a:pt x="1909" y="1737"/>
                      <a:pt x="1825" y="1818"/>
                    </a:cubicBezTo>
                    <a:cubicBezTo>
                      <a:pt x="1659" y="1984"/>
                      <a:pt x="1659" y="2258"/>
                      <a:pt x="1825" y="2427"/>
                    </a:cubicBezTo>
                    <a:lnTo>
                      <a:pt x="2823" y="3425"/>
                    </a:lnTo>
                    <a:cubicBezTo>
                      <a:pt x="2903" y="3505"/>
                      <a:pt x="3010" y="3551"/>
                      <a:pt x="3124" y="3551"/>
                    </a:cubicBezTo>
                    <a:cubicBezTo>
                      <a:pt x="3152" y="3551"/>
                      <a:pt x="3179" y="3548"/>
                      <a:pt x="3207" y="3545"/>
                    </a:cubicBezTo>
                    <a:lnTo>
                      <a:pt x="3207" y="3545"/>
                    </a:lnTo>
                    <a:cubicBezTo>
                      <a:pt x="2970" y="3806"/>
                      <a:pt x="2771" y="4092"/>
                      <a:pt x="2611" y="4405"/>
                    </a:cubicBezTo>
                    <a:cubicBezTo>
                      <a:pt x="2608" y="4380"/>
                      <a:pt x="2599" y="4359"/>
                      <a:pt x="2593" y="4334"/>
                    </a:cubicBezTo>
                    <a:cubicBezTo>
                      <a:pt x="2550" y="4227"/>
                      <a:pt x="2470" y="4147"/>
                      <a:pt x="2362" y="4101"/>
                    </a:cubicBezTo>
                    <a:lnTo>
                      <a:pt x="1066" y="3548"/>
                    </a:lnTo>
                    <a:cubicBezTo>
                      <a:pt x="1014" y="3524"/>
                      <a:pt x="958" y="3513"/>
                      <a:pt x="901" y="3513"/>
                    </a:cubicBezTo>
                    <a:cubicBezTo>
                      <a:pt x="847" y="3513"/>
                      <a:pt x="792" y="3524"/>
                      <a:pt x="740" y="3545"/>
                    </a:cubicBezTo>
                    <a:cubicBezTo>
                      <a:pt x="633" y="3585"/>
                      <a:pt x="553" y="3668"/>
                      <a:pt x="507" y="3775"/>
                    </a:cubicBezTo>
                    <a:cubicBezTo>
                      <a:pt x="461" y="3877"/>
                      <a:pt x="461" y="3996"/>
                      <a:pt x="504" y="4101"/>
                    </a:cubicBezTo>
                    <a:cubicBezTo>
                      <a:pt x="544" y="4205"/>
                      <a:pt x="627" y="4288"/>
                      <a:pt x="734" y="4334"/>
                    </a:cubicBezTo>
                    <a:lnTo>
                      <a:pt x="2027" y="4887"/>
                    </a:lnTo>
                    <a:cubicBezTo>
                      <a:pt x="2080" y="4912"/>
                      <a:pt x="2138" y="4921"/>
                      <a:pt x="2196" y="4921"/>
                    </a:cubicBezTo>
                    <a:cubicBezTo>
                      <a:pt x="2273" y="4921"/>
                      <a:pt x="2350" y="4899"/>
                      <a:pt x="2414" y="4866"/>
                    </a:cubicBezTo>
                    <a:lnTo>
                      <a:pt x="2414" y="4866"/>
                    </a:lnTo>
                    <a:cubicBezTo>
                      <a:pt x="2288" y="5210"/>
                      <a:pt x="2209" y="5578"/>
                      <a:pt x="2181" y="5959"/>
                    </a:cubicBezTo>
                    <a:cubicBezTo>
                      <a:pt x="2104" y="5858"/>
                      <a:pt x="1981" y="5793"/>
                      <a:pt x="1843" y="5793"/>
                    </a:cubicBezTo>
                    <a:lnTo>
                      <a:pt x="427" y="5793"/>
                    </a:lnTo>
                    <a:cubicBezTo>
                      <a:pt x="194" y="5793"/>
                      <a:pt x="0" y="5987"/>
                      <a:pt x="0" y="6220"/>
                    </a:cubicBezTo>
                    <a:cubicBezTo>
                      <a:pt x="0" y="6454"/>
                      <a:pt x="194" y="6647"/>
                      <a:pt x="427" y="6647"/>
                    </a:cubicBezTo>
                    <a:lnTo>
                      <a:pt x="1837" y="6647"/>
                    </a:lnTo>
                    <a:cubicBezTo>
                      <a:pt x="1969" y="6647"/>
                      <a:pt x="2092" y="6580"/>
                      <a:pt x="2169" y="6484"/>
                    </a:cubicBezTo>
                    <a:cubicBezTo>
                      <a:pt x="2190" y="6825"/>
                      <a:pt x="2252" y="7157"/>
                      <a:pt x="2350" y="7470"/>
                    </a:cubicBezTo>
                    <a:cubicBezTo>
                      <a:pt x="2287" y="7438"/>
                      <a:pt x="2217" y="7421"/>
                      <a:pt x="2146" y="7421"/>
                    </a:cubicBezTo>
                    <a:cubicBezTo>
                      <a:pt x="2094" y="7421"/>
                      <a:pt x="2042" y="7430"/>
                      <a:pt x="1990" y="7449"/>
                    </a:cubicBezTo>
                    <a:lnTo>
                      <a:pt x="679" y="7971"/>
                    </a:lnTo>
                    <a:cubicBezTo>
                      <a:pt x="571" y="8014"/>
                      <a:pt x="491" y="8094"/>
                      <a:pt x="445" y="8202"/>
                    </a:cubicBezTo>
                    <a:cubicBezTo>
                      <a:pt x="399" y="8306"/>
                      <a:pt x="399" y="8423"/>
                      <a:pt x="442" y="8527"/>
                    </a:cubicBezTo>
                    <a:cubicBezTo>
                      <a:pt x="507" y="8693"/>
                      <a:pt x="664" y="8797"/>
                      <a:pt x="839" y="8797"/>
                    </a:cubicBezTo>
                    <a:cubicBezTo>
                      <a:pt x="891" y="8797"/>
                      <a:pt x="946" y="8785"/>
                      <a:pt x="995" y="8767"/>
                    </a:cubicBezTo>
                    <a:lnTo>
                      <a:pt x="2304" y="8245"/>
                    </a:lnTo>
                    <a:cubicBezTo>
                      <a:pt x="2427" y="8192"/>
                      <a:pt x="2513" y="8097"/>
                      <a:pt x="2550" y="7983"/>
                    </a:cubicBezTo>
                    <a:cubicBezTo>
                      <a:pt x="2706" y="8312"/>
                      <a:pt x="2906" y="8616"/>
                      <a:pt x="3142" y="8890"/>
                    </a:cubicBezTo>
                    <a:cubicBezTo>
                      <a:pt x="3132" y="8889"/>
                      <a:pt x="3121" y="8888"/>
                      <a:pt x="3110" y="8888"/>
                    </a:cubicBezTo>
                    <a:cubicBezTo>
                      <a:pt x="3001" y="8888"/>
                      <a:pt x="2892" y="8931"/>
                      <a:pt x="2811" y="9012"/>
                    </a:cubicBezTo>
                    <a:lnTo>
                      <a:pt x="1815" y="10005"/>
                    </a:lnTo>
                    <a:cubicBezTo>
                      <a:pt x="1653" y="10170"/>
                      <a:pt x="1653" y="10444"/>
                      <a:pt x="1815" y="10613"/>
                    </a:cubicBezTo>
                    <a:cubicBezTo>
                      <a:pt x="1898" y="10693"/>
                      <a:pt x="2006" y="10739"/>
                      <a:pt x="2119" y="10739"/>
                    </a:cubicBezTo>
                    <a:cubicBezTo>
                      <a:pt x="2236" y="10739"/>
                      <a:pt x="2344" y="10693"/>
                      <a:pt x="2424" y="10613"/>
                    </a:cubicBezTo>
                    <a:lnTo>
                      <a:pt x="3419" y="9618"/>
                    </a:lnTo>
                    <a:cubicBezTo>
                      <a:pt x="3499" y="9538"/>
                      <a:pt x="3545" y="9430"/>
                      <a:pt x="3545" y="9313"/>
                    </a:cubicBezTo>
                    <a:lnTo>
                      <a:pt x="3545" y="9289"/>
                    </a:lnTo>
                    <a:cubicBezTo>
                      <a:pt x="3791" y="9504"/>
                      <a:pt x="4058" y="9688"/>
                      <a:pt x="4346" y="9842"/>
                    </a:cubicBezTo>
                    <a:cubicBezTo>
                      <a:pt x="4340" y="9845"/>
                      <a:pt x="4334" y="9845"/>
                      <a:pt x="4328" y="9848"/>
                    </a:cubicBezTo>
                    <a:cubicBezTo>
                      <a:pt x="4221" y="9891"/>
                      <a:pt x="4141" y="9971"/>
                      <a:pt x="4095" y="10078"/>
                    </a:cubicBezTo>
                    <a:lnTo>
                      <a:pt x="3542" y="11372"/>
                    </a:lnTo>
                    <a:cubicBezTo>
                      <a:pt x="3450" y="11587"/>
                      <a:pt x="3548" y="11842"/>
                      <a:pt x="3766" y="11934"/>
                    </a:cubicBezTo>
                    <a:cubicBezTo>
                      <a:pt x="3821" y="11955"/>
                      <a:pt x="3880" y="11967"/>
                      <a:pt x="3935" y="11967"/>
                    </a:cubicBezTo>
                    <a:cubicBezTo>
                      <a:pt x="4110" y="11967"/>
                      <a:pt x="4264" y="11863"/>
                      <a:pt x="4328" y="11706"/>
                    </a:cubicBezTo>
                    <a:lnTo>
                      <a:pt x="4881" y="10413"/>
                    </a:lnTo>
                    <a:cubicBezTo>
                      <a:pt x="4927" y="10309"/>
                      <a:pt x="4927" y="10189"/>
                      <a:pt x="4884" y="10088"/>
                    </a:cubicBezTo>
                    <a:cubicBezTo>
                      <a:pt x="4884" y="10081"/>
                      <a:pt x="4881" y="10078"/>
                      <a:pt x="4878" y="10072"/>
                    </a:cubicBezTo>
                    <a:lnTo>
                      <a:pt x="4878" y="10072"/>
                    </a:lnTo>
                    <a:cubicBezTo>
                      <a:pt x="5207" y="10186"/>
                      <a:pt x="5557" y="10260"/>
                      <a:pt x="5916" y="10287"/>
                    </a:cubicBezTo>
                    <a:cubicBezTo>
                      <a:pt x="5833" y="10364"/>
                      <a:pt x="5784" y="10475"/>
                      <a:pt x="5784" y="10597"/>
                    </a:cubicBezTo>
                    <a:lnTo>
                      <a:pt x="5784" y="12007"/>
                    </a:lnTo>
                    <a:cubicBezTo>
                      <a:pt x="5784" y="12241"/>
                      <a:pt x="5974" y="12431"/>
                      <a:pt x="6208" y="12431"/>
                    </a:cubicBezTo>
                    <a:cubicBezTo>
                      <a:pt x="6444" y="12431"/>
                      <a:pt x="6635" y="12241"/>
                      <a:pt x="6635" y="12007"/>
                    </a:cubicBezTo>
                    <a:lnTo>
                      <a:pt x="6635" y="10601"/>
                    </a:lnTo>
                    <a:cubicBezTo>
                      <a:pt x="6635" y="10478"/>
                      <a:pt x="6583" y="10367"/>
                      <a:pt x="6500" y="10290"/>
                    </a:cubicBezTo>
                    <a:cubicBezTo>
                      <a:pt x="6831" y="10266"/>
                      <a:pt x="7145" y="10201"/>
                      <a:pt x="7449" y="10106"/>
                    </a:cubicBezTo>
                    <a:lnTo>
                      <a:pt x="7449" y="10106"/>
                    </a:lnTo>
                    <a:cubicBezTo>
                      <a:pt x="7400" y="10210"/>
                      <a:pt x="7391" y="10333"/>
                      <a:pt x="7437" y="10447"/>
                    </a:cubicBezTo>
                    <a:lnTo>
                      <a:pt x="7959" y="11756"/>
                    </a:lnTo>
                    <a:cubicBezTo>
                      <a:pt x="8026" y="11921"/>
                      <a:pt x="8183" y="12026"/>
                      <a:pt x="8355" y="12026"/>
                    </a:cubicBezTo>
                    <a:cubicBezTo>
                      <a:pt x="8410" y="12026"/>
                      <a:pt x="8463" y="12014"/>
                      <a:pt x="8512" y="11995"/>
                    </a:cubicBezTo>
                    <a:cubicBezTo>
                      <a:pt x="8733" y="11906"/>
                      <a:pt x="8840" y="11657"/>
                      <a:pt x="8751" y="11439"/>
                    </a:cubicBezTo>
                    <a:lnTo>
                      <a:pt x="8229" y="10127"/>
                    </a:lnTo>
                    <a:cubicBezTo>
                      <a:pt x="8183" y="10014"/>
                      <a:pt x="8091" y="9928"/>
                      <a:pt x="7983" y="9888"/>
                    </a:cubicBezTo>
                    <a:cubicBezTo>
                      <a:pt x="8306" y="9728"/>
                      <a:pt x="8604" y="9525"/>
                      <a:pt x="8874" y="9292"/>
                    </a:cubicBezTo>
                    <a:lnTo>
                      <a:pt x="8874" y="9292"/>
                    </a:lnTo>
                    <a:cubicBezTo>
                      <a:pt x="8865" y="9412"/>
                      <a:pt x="8908" y="9529"/>
                      <a:pt x="8997" y="9618"/>
                    </a:cubicBezTo>
                    <a:lnTo>
                      <a:pt x="9992" y="10613"/>
                    </a:lnTo>
                    <a:cubicBezTo>
                      <a:pt x="10072" y="10693"/>
                      <a:pt x="10180" y="10739"/>
                      <a:pt x="10293" y="10739"/>
                    </a:cubicBezTo>
                    <a:cubicBezTo>
                      <a:pt x="10410" y="10739"/>
                      <a:pt x="10518" y="10693"/>
                      <a:pt x="10597" y="10613"/>
                    </a:cubicBezTo>
                    <a:cubicBezTo>
                      <a:pt x="10677" y="10533"/>
                      <a:pt x="10723" y="10425"/>
                      <a:pt x="10723" y="10309"/>
                    </a:cubicBezTo>
                    <a:cubicBezTo>
                      <a:pt x="10723" y="10195"/>
                      <a:pt x="10677" y="10088"/>
                      <a:pt x="10597" y="10005"/>
                    </a:cubicBezTo>
                    <a:lnTo>
                      <a:pt x="9602" y="9012"/>
                    </a:lnTo>
                    <a:cubicBezTo>
                      <a:pt x="9522" y="8930"/>
                      <a:pt x="9415" y="8883"/>
                      <a:pt x="9301" y="8883"/>
                    </a:cubicBezTo>
                    <a:lnTo>
                      <a:pt x="9273" y="8883"/>
                    </a:lnTo>
                    <a:cubicBezTo>
                      <a:pt x="9489" y="8635"/>
                      <a:pt x="9673" y="8361"/>
                      <a:pt x="9823" y="8066"/>
                    </a:cubicBezTo>
                    <a:cubicBezTo>
                      <a:pt x="9826" y="8079"/>
                      <a:pt x="9829" y="8091"/>
                      <a:pt x="9833" y="8097"/>
                    </a:cubicBezTo>
                    <a:cubicBezTo>
                      <a:pt x="9876" y="8205"/>
                      <a:pt x="9955" y="8284"/>
                      <a:pt x="10063" y="8331"/>
                    </a:cubicBezTo>
                    <a:lnTo>
                      <a:pt x="11359" y="8890"/>
                    </a:lnTo>
                    <a:cubicBezTo>
                      <a:pt x="11411" y="8911"/>
                      <a:pt x="11470" y="8923"/>
                      <a:pt x="11528" y="8923"/>
                    </a:cubicBezTo>
                    <a:cubicBezTo>
                      <a:pt x="11700" y="8923"/>
                      <a:pt x="11854" y="8819"/>
                      <a:pt x="11918" y="8662"/>
                    </a:cubicBezTo>
                    <a:cubicBezTo>
                      <a:pt x="11964" y="8558"/>
                      <a:pt x="11964" y="8438"/>
                      <a:pt x="11921" y="8337"/>
                    </a:cubicBezTo>
                    <a:cubicBezTo>
                      <a:pt x="11881" y="8229"/>
                      <a:pt x="11798" y="8146"/>
                      <a:pt x="11691" y="8100"/>
                    </a:cubicBezTo>
                    <a:lnTo>
                      <a:pt x="10398" y="7547"/>
                    </a:lnTo>
                    <a:cubicBezTo>
                      <a:pt x="10345" y="7524"/>
                      <a:pt x="10288" y="7512"/>
                      <a:pt x="10232" y="7512"/>
                    </a:cubicBezTo>
                    <a:cubicBezTo>
                      <a:pt x="10178" y="7512"/>
                      <a:pt x="10123" y="7523"/>
                      <a:pt x="10072" y="7544"/>
                    </a:cubicBezTo>
                    <a:cubicBezTo>
                      <a:pt x="10060" y="7547"/>
                      <a:pt x="10048" y="7556"/>
                      <a:pt x="10038" y="7560"/>
                    </a:cubicBezTo>
                    <a:cubicBezTo>
                      <a:pt x="10155" y="7219"/>
                      <a:pt x="10229" y="6856"/>
                      <a:pt x="10247" y="6481"/>
                    </a:cubicBezTo>
                    <a:cubicBezTo>
                      <a:pt x="10324" y="6580"/>
                      <a:pt x="10447" y="6641"/>
                      <a:pt x="10582" y="6641"/>
                    </a:cubicBezTo>
                    <a:lnTo>
                      <a:pt x="11992" y="6641"/>
                    </a:lnTo>
                    <a:cubicBezTo>
                      <a:pt x="12225" y="6641"/>
                      <a:pt x="12419" y="6451"/>
                      <a:pt x="12419" y="6217"/>
                    </a:cubicBezTo>
                    <a:cubicBezTo>
                      <a:pt x="12434" y="5987"/>
                      <a:pt x="12241" y="5793"/>
                      <a:pt x="12007" y="5793"/>
                    </a:cubicBezTo>
                    <a:lnTo>
                      <a:pt x="10597" y="5793"/>
                    </a:lnTo>
                    <a:cubicBezTo>
                      <a:pt x="10459" y="5793"/>
                      <a:pt x="10336" y="5858"/>
                      <a:pt x="10260" y="5959"/>
                    </a:cubicBezTo>
                    <a:cubicBezTo>
                      <a:pt x="10238" y="5609"/>
                      <a:pt x="10167" y="5274"/>
                      <a:pt x="10060" y="4958"/>
                    </a:cubicBezTo>
                    <a:lnTo>
                      <a:pt x="10060" y="4958"/>
                    </a:lnTo>
                    <a:cubicBezTo>
                      <a:pt x="10124" y="4998"/>
                      <a:pt x="10201" y="5022"/>
                      <a:pt x="10287" y="5022"/>
                    </a:cubicBezTo>
                    <a:cubicBezTo>
                      <a:pt x="10339" y="5022"/>
                      <a:pt x="10395" y="5010"/>
                      <a:pt x="10444" y="4992"/>
                    </a:cubicBezTo>
                    <a:lnTo>
                      <a:pt x="11752" y="4469"/>
                    </a:lnTo>
                    <a:cubicBezTo>
                      <a:pt x="11974" y="4380"/>
                      <a:pt x="12081" y="4131"/>
                      <a:pt x="11992" y="3913"/>
                    </a:cubicBezTo>
                    <a:cubicBezTo>
                      <a:pt x="11924" y="3745"/>
                      <a:pt x="11764" y="3642"/>
                      <a:pt x="11595" y="3642"/>
                    </a:cubicBezTo>
                    <a:cubicBezTo>
                      <a:pt x="11542" y="3642"/>
                      <a:pt x="11488" y="3653"/>
                      <a:pt x="11436" y="3674"/>
                    </a:cubicBezTo>
                    <a:lnTo>
                      <a:pt x="10124" y="4196"/>
                    </a:lnTo>
                    <a:cubicBezTo>
                      <a:pt x="10017" y="4239"/>
                      <a:pt x="9937" y="4319"/>
                      <a:pt x="9891" y="4426"/>
                    </a:cubicBezTo>
                    <a:cubicBezTo>
                      <a:pt x="9885" y="4451"/>
                      <a:pt x="9876" y="4469"/>
                      <a:pt x="9866" y="4491"/>
                    </a:cubicBezTo>
                    <a:cubicBezTo>
                      <a:pt x="9700" y="4147"/>
                      <a:pt x="9482" y="3827"/>
                      <a:pt x="9230" y="3545"/>
                    </a:cubicBezTo>
                    <a:lnTo>
                      <a:pt x="9230" y="3545"/>
                    </a:lnTo>
                    <a:cubicBezTo>
                      <a:pt x="9258" y="3548"/>
                      <a:pt x="9283" y="3551"/>
                      <a:pt x="9310" y="3551"/>
                    </a:cubicBezTo>
                    <a:cubicBezTo>
                      <a:pt x="9427" y="3551"/>
                      <a:pt x="9535" y="3505"/>
                      <a:pt x="9614" y="3425"/>
                    </a:cubicBezTo>
                    <a:lnTo>
                      <a:pt x="10610" y="2427"/>
                    </a:lnTo>
                    <a:cubicBezTo>
                      <a:pt x="10690" y="2347"/>
                      <a:pt x="10736" y="2239"/>
                      <a:pt x="10736" y="2123"/>
                    </a:cubicBezTo>
                    <a:cubicBezTo>
                      <a:pt x="10736" y="2009"/>
                      <a:pt x="10690" y="1901"/>
                      <a:pt x="10610" y="1818"/>
                    </a:cubicBezTo>
                    <a:cubicBezTo>
                      <a:pt x="10527" y="1737"/>
                      <a:pt x="10417" y="1696"/>
                      <a:pt x="10307" y="1696"/>
                    </a:cubicBezTo>
                    <a:cubicBezTo>
                      <a:pt x="10197" y="1696"/>
                      <a:pt x="10086" y="1737"/>
                      <a:pt x="10001" y="1818"/>
                    </a:cubicBezTo>
                    <a:lnTo>
                      <a:pt x="9006" y="2814"/>
                    </a:lnTo>
                    <a:cubicBezTo>
                      <a:pt x="8905" y="2918"/>
                      <a:pt x="8865" y="3069"/>
                      <a:pt x="8893" y="3201"/>
                    </a:cubicBezTo>
                    <a:cubicBezTo>
                      <a:pt x="8628" y="2967"/>
                      <a:pt x="8330" y="2768"/>
                      <a:pt x="8008" y="2608"/>
                    </a:cubicBezTo>
                    <a:cubicBezTo>
                      <a:pt x="8152" y="2583"/>
                      <a:pt x="8275" y="2488"/>
                      <a:pt x="8330" y="2353"/>
                    </a:cubicBezTo>
                    <a:lnTo>
                      <a:pt x="8890" y="1060"/>
                    </a:lnTo>
                    <a:cubicBezTo>
                      <a:pt x="8982" y="845"/>
                      <a:pt x="8880" y="590"/>
                      <a:pt x="8662" y="498"/>
                    </a:cubicBezTo>
                    <a:cubicBezTo>
                      <a:pt x="8608" y="475"/>
                      <a:pt x="8551" y="464"/>
                      <a:pt x="8495" y="464"/>
                    </a:cubicBezTo>
                    <a:cubicBezTo>
                      <a:pt x="8328" y="464"/>
                      <a:pt x="8169" y="561"/>
                      <a:pt x="8100" y="725"/>
                    </a:cubicBezTo>
                    <a:lnTo>
                      <a:pt x="7547" y="2018"/>
                    </a:lnTo>
                    <a:cubicBezTo>
                      <a:pt x="7501" y="2123"/>
                      <a:pt x="7501" y="2242"/>
                      <a:pt x="7544" y="2347"/>
                    </a:cubicBezTo>
                    <a:cubicBezTo>
                      <a:pt x="7556" y="2371"/>
                      <a:pt x="7572" y="2399"/>
                      <a:pt x="7587" y="2427"/>
                    </a:cubicBezTo>
                    <a:cubicBezTo>
                      <a:pt x="7225" y="2295"/>
                      <a:pt x="6841" y="2215"/>
                      <a:pt x="6448" y="2196"/>
                    </a:cubicBezTo>
                    <a:cubicBezTo>
                      <a:pt x="6564" y="2120"/>
                      <a:pt x="6647" y="1984"/>
                      <a:pt x="6647" y="1834"/>
                    </a:cubicBezTo>
                    <a:lnTo>
                      <a:pt x="6647" y="427"/>
                    </a:lnTo>
                    <a:cubicBezTo>
                      <a:pt x="6647" y="190"/>
                      <a:pt x="6454" y="0"/>
                      <a:pt x="62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4339;p68">
                <a:extLst>
                  <a:ext uri="{FF2B5EF4-FFF2-40B4-BE49-F238E27FC236}">
                    <a16:creationId xmlns:a16="http://schemas.microsoft.com/office/drawing/2014/main" id="{1D2E7666-E100-74DE-D7DA-CD5ED0605D6C}"/>
                  </a:ext>
                </a:extLst>
              </p:cNvPr>
              <p:cNvSpPr/>
              <p:nvPr/>
            </p:nvSpPr>
            <p:spPr>
              <a:xfrm>
                <a:off x="172689" y="3128609"/>
                <a:ext cx="312171" cy="624423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7797" extrusionOk="0">
                    <a:moveTo>
                      <a:pt x="3898" y="1"/>
                    </a:moveTo>
                    <a:cubicBezTo>
                      <a:pt x="1748" y="1"/>
                      <a:pt x="0" y="1746"/>
                      <a:pt x="0" y="3899"/>
                    </a:cubicBezTo>
                    <a:cubicBezTo>
                      <a:pt x="0" y="6049"/>
                      <a:pt x="1745" y="7797"/>
                      <a:pt x="3898" y="7797"/>
                    </a:cubicBezTo>
                    <a:lnTo>
                      <a:pt x="3898" y="1"/>
                    </a:ln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4340;p68">
                <a:extLst>
                  <a:ext uri="{FF2B5EF4-FFF2-40B4-BE49-F238E27FC236}">
                    <a16:creationId xmlns:a16="http://schemas.microsoft.com/office/drawing/2014/main" id="{B18A579F-000F-5094-F5D3-DF807EE62A34}"/>
                  </a:ext>
                </a:extLst>
              </p:cNvPr>
              <p:cNvSpPr/>
              <p:nvPr/>
            </p:nvSpPr>
            <p:spPr>
              <a:xfrm>
                <a:off x="484856" y="3128609"/>
                <a:ext cx="312171" cy="624423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7797" extrusionOk="0">
                    <a:moveTo>
                      <a:pt x="0" y="1"/>
                    </a:moveTo>
                    <a:lnTo>
                      <a:pt x="0" y="7797"/>
                    </a:lnTo>
                    <a:cubicBezTo>
                      <a:pt x="2153" y="7797"/>
                      <a:pt x="3898" y="6049"/>
                      <a:pt x="3898" y="3899"/>
                    </a:cubicBezTo>
                    <a:cubicBezTo>
                      <a:pt x="3898" y="1746"/>
                      <a:pt x="2150" y="1"/>
                      <a:pt x="0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4341;p68">
                <a:extLst>
                  <a:ext uri="{FF2B5EF4-FFF2-40B4-BE49-F238E27FC236}">
                    <a16:creationId xmlns:a16="http://schemas.microsoft.com/office/drawing/2014/main" id="{37BCEBEA-0385-3F77-5409-DF58E6E0B765}"/>
                  </a:ext>
                </a:extLst>
              </p:cNvPr>
              <p:cNvSpPr/>
              <p:nvPr/>
            </p:nvSpPr>
            <p:spPr>
              <a:xfrm>
                <a:off x="462913" y="2952983"/>
                <a:ext cx="43887" cy="15680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58" extrusionOk="0">
                    <a:moveTo>
                      <a:pt x="274" y="1"/>
                    </a:moveTo>
                    <a:cubicBezTo>
                      <a:pt x="123" y="1"/>
                      <a:pt x="1" y="124"/>
                      <a:pt x="1" y="274"/>
                    </a:cubicBezTo>
                    <a:lnTo>
                      <a:pt x="1" y="1684"/>
                    </a:lnTo>
                    <a:cubicBezTo>
                      <a:pt x="1" y="1835"/>
                      <a:pt x="123" y="1957"/>
                      <a:pt x="274" y="1957"/>
                    </a:cubicBezTo>
                    <a:cubicBezTo>
                      <a:pt x="425" y="1957"/>
                      <a:pt x="547" y="1835"/>
                      <a:pt x="547" y="1684"/>
                    </a:cubicBezTo>
                    <a:lnTo>
                      <a:pt x="547" y="274"/>
                    </a:lnTo>
                    <a:cubicBezTo>
                      <a:pt x="547" y="124"/>
                      <a:pt x="425" y="1"/>
                      <a:pt x="27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4342;p68">
                <a:extLst>
                  <a:ext uri="{FF2B5EF4-FFF2-40B4-BE49-F238E27FC236}">
                    <a16:creationId xmlns:a16="http://schemas.microsoft.com/office/drawing/2014/main" id="{33A26F4F-78CC-9923-BD0B-F61073016B80}"/>
                  </a:ext>
                </a:extLst>
              </p:cNvPr>
              <p:cNvSpPr/>
              <p:nvPr/>
            </p:nvSpPr>
            <p:spPr>
              <a:xfrm>
                <a:off x="462913" y="3767285"/>
                <a:ext cx="43887" cy="15672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57" extrusionOk="0">
                    <a:moveTo>
                      <a:pt x="274" y="0"/>
                    </a:moveTo>
                    <a:cubicBezTo>
                      <a:pt x="123" y="0"/>
                      <a:pt x="1" y="123"/>
                      <a:pt x="1" y="274"/>
                    </a:cubicBezTo>
                    <a:lnTo>
                      <a:pt x="1" y="1683"/>
                    </a:lnTo>
                    <a:cubicBezTo>
                      <a:pt x="1" y="1834"/>
                      <a:pt x="123" y="1957"/>
                      <a:pt x="274" y="1957"/>
                    </a:cubicBezTo>
                    <a:cubicBezTo>
                      <a:pt x="425" y="1957"/>
                      <a:pt x="547" y="1834"/>
                      <a:pt x="547" y="1683"/>
                    </a:cubicBezTo>
                    <a:lnTo>
                      <a:pt x="547" y="274"/>
                    </a:lnTo>
                    <a:cubicBezTo>
                      <a:pt x="547" y="123"/>
                      <a:pt x="425" y="0"/>
                      <a:pt x="274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4343;p68">
                <a:extLst>
                  <a:ext uri="{FF2B5EF4-FFF2-40B4-BE49-F238E27FC236}">
                    <a16:creationId xmlns:a16="http://schemas.microsoft.com/office/drawing/2014/main" id="{9B0C0082-C1D4-1BAB-432F-0D6C3C44B2E1}"/>
                  </a:ext>
                </a:extLst>
              </p:cNvPr>
              <p:cNvSpPr/>
              <p:nvPr/>
            </p:nvSpPr>
            <p:spPr>
              <a:xfrm>
                <a:off x="813681" y="3416674"/>
                <a:ext cx="156806" cy="43887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548" extrusionOk="0">
                    <a:moveTo>
                      <a:pt x="274" y="1"/>
                    </a:moveTo>
                    <a:cubicBezTo>
                      <a:pt x="124" y="1"/>
                      <a:pt x="1" y="124"/>
                      <a:pt x="1" y="274"/>
                    </a:cubicBezTo>
                    <a:cubicBezTo>
                      <a:pt x="1" y="425"/>
                      <a:pt x="124" y="548"/>
                      <a:pt x="274" y="548"/>
                    </a:cubicBezTo>
                    <a:lnTo>
                      <a:pt x="1684" y="548"/>
                    </a:lnTo>
                    <a:cubicBezTo>
                      <a:pt x="1835" y="548"/>
                      <a:pt x="1958" y="425"/>
                      <a:pt x="1958" y="274"/>
                    </a:cubicBezTo>
                    <a:cubicBezTo>
                      <a:pt x="1958" y="124"/>
                      <a:pt x="1835" y="1"/>
                      <a:pt x="168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4344;p68">
                <a:extLst>
                  <a:ext uri="{FF2B5EF4-FFF2-40B4-BE49-F238E27FC236}">
                    <a16:creationId xmlns:a16="http://schemas.microsoft.com/office/drawing/2014/main" id="{B230DB77-506A-D833-3D43-10252D31EFB9}"/>
                  </a:ext>
                </a:extLst>
              </p:cNvPr>
              <p:cNvSpPr/>
              <p:nvPr/>
            </p:nvSpPr>
            <p:spPr>
              <a:xfrm>
                <a:off x="-774" y="3416674"/>
                <a:ext cx="156566" cy="43887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548" extrusionOk="0">
                    <a:moveTo>
                      <a:pt x="274" y="1"/>
                    </a:moveTo>
                    <a:cubicBezTo>
                      <a:pt x="123" y="1"/>
                      <a:pt x="0" y="124"/>
                      <a:pt x="0" y="274"/>
                    </a:cubicBezTo>
                    <a:cubicBezTo>
                      <a:pt x="0" y="425"/>
                      <a:pt x="123" y="548"/>
                      <a:pt x="274" y="548"/>
                    </a:cubicBezTo>
                    <a:lnTo>
                      <a:pt x="1684" y="548"/>
                    </a:lnTo>
                    <a:cubicBezTo>
                      <a:pt x="1837" y="548"/>
                      <a:pt x="1954" y="425"/>
                      <a:pt x="1954" y="274"/>
                    </a:cubicBezTo>
                    <a:cubicBezTo>
                      <a:pt x="1954" y="124"/>
                      <a:pt x="1831" y="1"/>
                      <a:pt x="168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4345;p68">
                <a:extLst>
                  <a:ext uri="{FF2B5EF4-FFF2-40B4-BE49-F238E27FC236}">
                    <a16:creationId xmlns:a16="http://schemas.microsoft.com/office/drawing/2014/main" id="{AAE584CF-2D4C-DE3F-AEC2-25C2F11F8BBB}"/>
                  </a:ext>
                </a:extLst>
              </p:cNvPr>
              <p:cNvSpPr/>
              <p:nvPr/>
            </p:nvSpPr>
            <p:spPr>
              <a:xfrm>
                <a:off x="708691" y="3088727"/>
                <a:ext cx="12797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44" extrusionOk="0">
                    <a:moveTo>
                      <a:pt x="1295" y="1"/>
                    </a:moveTo>
                    <a:cubicBezTo>
                      <a:pt x="1224" y="1"/>
                      <a:pt x="1154" y="27"/>
                      <a:pt x="1100" y="81"/>
                    </a:cubicBezTo>
                    <a:lnTo>
                      <a:pt x="108" y="1076"/>
                    </a:lnTo>
                    <a:cubicBezTo>
                      <a:pt x="0" y="1184"/>
                      <a:pt x="0" y="1356"/>
                      <a:pt x="108" y="1463"/>
                    </a:cubicBezTo>
                    <a:cubicBezTo>
                      <a:pt x="160" y="1516"/>
                      <a:pt x="234" y="1543"/>
                      <a:pt x="304" y="1543"/>
                    </a:cubicBezTo>
                    <a:cubicBezTo>
                      <a:pt x="372" y="1543"/>
                      <a:pt x="443" y="1516"/>
                      <a:pt x="495" y="1463"/>
                    </a:cubicBezTo>
                    <a:lnTo>
                      <a:pt x="1490" y="468"/>
                    </a:lnTo>
                    <a:cubicBezTo>
                      <a:pt x="1598" y="361"/>
                      <a:pt x="1598" y="189"/>
                      <a:pt x="1490" y="81"/>
                    </a:cubicBezTo>
                    <a:cubicBezTo>
                      <a:pt x="1436" y="27"/>
                      <a:pt x="1366" y="1"/>
                      <a:pt x="1295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4346;p68">
                <a:extLst>
                  <a:ext uri="{FF2B5EF4-FFF2-40B4-BE49-F238E27FC236}">
                    <a16:creationId xmlns:a16="http://schemas.microsoft.com/office/drawing/2014/main" id="{D162211D-85E6-4340-7BB5-89ECB91E800B}"/>
                  </a:ext>
                </a:extLst>
              </p:cNvPr>
              <p:cNvSpPr/>
              <p:nvPr/>
            </p:nvSpPr>
            <p:spPr>
              <a:xfrm>
                <a:off x="132807" y="3664616"/>
                <a:ext cx="12797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44" extrusionOk="0">
                    <a:moveTo>
                      <a:pt x="1295" y="0"/>
                    </a:moveTo>
                    <a:cubicBezTo>
                      <a:pt x="1224" y="0"/>
                      <a:pt x="1154" y="27"/>
                      <a:pt x="1100" y="81"/>
                    </a:cubicBezTo>
                    <a:lnTo>
                      <a:pt x="108" y="1076"/>
                    </a:lnTo>
                    <a:cubicBezTo>
                      <a:pt x="0" y="1184"/>
                      <a:pt x="0" y="1356"/>
                      <a:pt x="108" y="1463"/>
                    </a:cubicBezTo>
                    <a:cubicBezTo>
                      <a:pt x="160" y="1519"/>
                      <a:pt x="234" y="1543"/>
                      <a:pt x="301" y="1543"/>
                    </a:cubicBezTo>
                    <a:cubicBezTo>
                      <a:pt x="372" y="1543"/>
                      <a:pt x="440" y="1519"/>
                      <a:pt x="495" y="1463"/>
                    </a:cubicBezTo>
                    <a:lnTo>
                      <a:pt x="1490" y="468"/>
                    </a:lnTo>
                    <a:cubicBezTo>
                      <a:pt x="1598" y="361"/>
                      <a:pt x="1598" y="189"/>
                      <a:pt x="1490" y="81"/>
                    </a:cubicBezTo>
                    <a:cubicBezTo>
                      <a:pt x="1436" y="27"/>
                      <a:pt x="1366" y="0"/>
                      <a:pt x="1295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4347;p68">
                <a:extLst>
                  <a:ext uri="{FF2B5EF4-FFF2-40B4-BE49-F238E27FC236}">
                    <a16:creationId xmlns:a16="http://schemas.microsoft.com/office/drawing/2014/main" id="{98CB7E3D-8152-7973-4EC0-C585BCB4CA31}"/>
                  </a:ext>
                </a:extLst>
              </p:cNvPr>
              <p:cNvSpPr/>
              <p:nvPr/>
            </p:nvSpPr>
            <p:spPr>
              <a:xfrm>
                <a:off x="708691" y="3664616"/>
                <a:ext cx="12821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1544" extrusionOk="0">
                    <a:moveTo>
                      <a:pt x="301" y="0"/>
                    </a:moveTo>
                    <a:cubicBezTo>
                      <a:pt x="231" y="0"/>
                      <a:pt x="162" y="27"/>
                      <a:pt x="108" y="81"/>
                    </a:cubicBezTo>
                    <a:cubicBezTo>
                      <a:pt x="0" y="189"/>
                      <a:pt x="0" y="361"/>
                      <a:pt x="108" y="468"/>
                    </a:cubicBezTo>
                    <a:lnTo>
                      <a:pt x="1106" y="1463"/>
                    </a:lnTo>
                    <a:cubicBezTo>
                      <a:pt x="1155" y="1519"/>
                      <a:pt x="1229" y="1543"/>
                      <a:pt x="1297" y="1543"/>
                    </a:cubicBezTo>
                    <a:cubicBezTo>
                      <a:pt x="1367" y="1543"/>
                      <a:pt x="1441" y="1519"/>
                      <a:pt x="1493" y="1463"/>
                    </a:cubicBezTo>
                    <a:cubicBezTo>
                      <a:pt x="1601" y="1356"/>
                      <a:pt x="1601" y="1184"/>
                      <a:pt x="1493" y="1076"/>
                    </a:cubicBezTo>
                    <a:lnTo>
                      <a:pt x="495" y="81"/>
                    </a:lnTo>
                    <a:cubicBezTo>
                      <a:pt x="441" y="27"/>
                      <a:pt x="371" y="0"/>
                      <a:pt x="301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4348;p68">
                <a:extLst>
                  <a:ext uri="{FF2B5EF4-FFF2-40B4-BE49-F238E27FC236}">
                    <a16:creationId xmlns:a16="http://schemas.microsoft.com/office/drawing/2014/main" id="{4CD697CA-BCE1-E5B2-2CEE-28DE42B39764}"/>
                  </a:ext>
                </a:extLst>
              </p:cNvPr>
              <p:cNvSpPr/>
              <p:nvPr/>
            </p:nvSpPr>
            <p:spPr>
              <a:xfrm>
                <a:off x="132326" y="3088727"/>
                <a:ext cx="12845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544" extrusionOk="0">
                    <a:moveTo>
                      <a:pt x="303" y="1"/>
                    </a:moveTo>
                    <a:cubicBezTo>
                      <a:pt x="232" y="1"/>
                      <a:pt x="162" y="27"/>
                      <a:pt x="108" y="81"/>
                    </a:cubicBezTo>
                    <a:cubicBezTo>
                      <a:pt x="0" y="189"/>
                      <a:pt x="0" y="361"/>
                      <a:pt x="108" y="468"/>
                    </a:cubicBezTo>
                    <a:lnTo>
                      <a:pt x="1106" y="1463"/>
                    </a:lnTo>
                    <a:cubicBezTo>
                      <a:pt x="1161" y="1516"/>
                      <a:pt x="1235" y="1543"/>
                      <a:pt x="1303" y="1543"/>
                    </a:cubicBezTo>
                    <a:cubicBezTo>
                      <a:pt x="1376" y="1543"/>
                      <a:pt x="1444" y="1516"/>
                      <a:pt x="1496" y="1463"/>
                    </a:cubicBezTo>
                    <a:cubicBezTo>
                      <a:pt x="1604" y="1356"/>
                      <a:pt x="1604" y="1184"/>
                      <a:pt x="1496" y="1076"/>
                    </a:cubicBezTo>
                    <a:lnTo>
                      <a:pt x="498" y="81"/>
                    </a:lnTo>
                    <a:cubicBezTo>
                      <a:pt x="444" y="27"/>
                      <a:pt x="373" y="1"/>
                      <a:pt x="303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4349;p68">
                <a:extLst>
                  <a:ext uri="{FF2B5EF4-FFF2-40B4-BE49-F238E27FC236}">
                    <a16:creationId xmlns:a16="http://schemas.microsoft.com/office/drawing/2014/main" id="{ADF88C4F-630B-CA6F-DEFB-73CC0100E929}"/>
                  </a:ext>
                </a:extLst>
              </p:cNvPr>
              <p:cNvSpPr/>
              <p:nvPr/>
            </p:nvSpPr>
            <p:spPr>
              <a:xfrm>
                <a:off x="597935" y="2990143"/>
                <a:ext cx="94100" cy="147917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847" extrusionOk="0">
                    <a:moveTo>
                      <a:pt x="866" y="1"/>
                    </a:moveTo>
                    <a:cubicBezTo>
                      <a:pt x="760" y="1"/>
                      <a:pt x="658" y="63"/>
                      <a:pt x="612" y="166"/>
                    </a:cubicBezTo>
                    <a:lnTo>
                      <a:pt x="59" y="1463"/>
                    </a:lnTo>
                    <a:cubicBezTo>
                      <a:pt x="1" y="1601"/>
                      <a:pt x="65" y="1761"/>
                      <a:pt x="204" y="1822"/>
                    </a:cubicBezTo>
                    <a:cubicBezTo>
                      <a:pt x="238" y="1837"/>
                      <a:pt x="277" y="1847"/>
                      <a:pt x="311" y="1847"/>
                    </a:cubicBezTo>
                    <a:cubicBezTo>
                      <a:pt x="419" y="1847"/>
                      <a:pt x="520" y="1785"/>
                      <a:pt x="563" y="1678"/>
                    </a:cubicBezTo>
                    <a:lnTo>
                      <a:pt x="1116" y="381"/>
                    </a:lnTo>
                    <a:cubicBezTo>
                      <a:pt x="1174" y="243"/>
                      <a:pt x="1110" y="84"/>
                      <a:pt x="972" y="22"/>
                    </a:cubicBezTo>
                    <a:cubicBezTo>
                      <a:pt x="937" y="7"/>
                      <a:pt x="901" y="1"/>
                      <a:pt x="866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4350;p68">
                <a:extLst>
                  <a:ext uri="{FF2B5EF4-FFF2-40B4-BE49-F238E27FC236}">
                    <a16:creationId xmlns:a16="http://schemas.microsoft.com/office/drawing/2014/main" id="{E6451990-E2DC-09F4-EFAD-ECF69EA621F2}"/>
                  </a:ext>
                </a:extLst>
              </p:cNvPr>
              <p:cNvSpPr/>
              <p:nvPr/>
            </p:nvSpPr>
            <p:spPr>
              <a:xfrm>
                <a:off x="277198" y="3738935"/>
                <a:ext cx="94020" cy="147677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844" extrusionOk="0">
                    <a:moveTo>
                      <a:pt x="865" y="1"/>
                    </a:moveTo>
                    <a:cubicBezTo>
                      <a:pt x="759" y="1"/>
                      <a:pt x="658" y="63"/>
                      <a:pt x="612" y="167"/>
                    </a:cubicBezTo>
                    <a:lnTo>
                      <a:pt x="59" y="1460"/>
                    </a:lnTo>
                    <a:cubicBezTo>
                      <a:pt x="0" y="1598"/>
                      <a:pt x="65" y="1761"/>
                      <a:pt x="203" y="1822"/>
                    </a:cubicBezTo>
                    <a:cubicBezTo>
                      <a:pt x="240" y="1838"/>
                      <a:pt x="277" y="1844"/>
                      <a:pt x="311" y="1844"/>
                    </a:cubicBezTo>
                    <a:cubicBezTo>
                      <a:pt x="418" y="1844"/>
                      <a:pt x="520" y="1779"/>
                      <a:pt x="566" y="1675"/>
                    </a:cubicBezTo>
                    <a:lnTo>
                      <a:pt x="1119" y="382"/>
                    </a:lnTo>
                    <a:cubicBezTo>
                      <a:pt x="1174" y="244"/>
                      <a:pt x="1109" y="84"/>
                      <a:pt x="971" y="22"/>
                    </a:cubicBezTo>
                    <a:cubicBezTo>
                      <a:pt x="937" y="8"/>
                      <a:pt x="901" y="1"/>
                      <a:pt x="865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4351;p68">
                <a:extLst>
                  <a:ext uri="{FF2B5EF4-FFF2-40B4-BE49-F238E27FC236}">
                    <a16:creationId xmlns:a16="http://schemas.microsoft.com/office/drawing/2014/main" id="{9EEA69AB-EFF8-623D-4F95-80B576AED65D}"/>
                  </a:ext>
                </a:extLst>
              </p:cNvPr>
              <p:cNvSpPr/>
              <p:nvPr/>
            </p:nvSpPr>
            <p:spPr>
              <a:xfrm>
                <a:off x="782449" y="3554500"/>
                <a:ext cx="153603" cy="8833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103" extrusionOk="0">
                    <a:moveTo>
                      <a:pt x="313" y="0"/>
                    </a:moveTo>
                    <a:cubicBezTo>
                      <a:pt x="207" y="0"/>
                      <a:pt x="105" y="62"/>
                      <a:pt x="59" y="166"/>
                    </a:cubicBezTo>
                    <a:cubicBezTo>
                      <a:pt x="1" y="304"/>
                      <a:pt x="65" y="467"/>
                      <a:pt x="204" y="528"/>
                    </a:cubicBezTo>
                    <a:lnTo>
                      <a:pt x="1497" y="1081"/>
                    </a:lnTo>
                    <a:cubicBezTo>
                      <a:pt x="1534" y="1097"/>
                      <a:pt x="1570" y="1103"/>
                      <a:pt x="1604" y="1103"/>
                    </a:cubicBezTo>
                    <a:cubicBezTo>
                      <a:pt x="1712" y="1103"/>
                      <a:pt x="1813" y="1041"/>
                      <a:pt x="1859" y="934"/>
                    </a:cubicBezTo>
                    <a:cubicBezTo>
                      <a:pt x="1918" y="796"/>
                      <a:pt x="1850" y="636"/>
                      <a:pt x="1712" y="575"/>
                    </a:cubicBezTo>
                    <a:lnTo>
                      <a:pt x="419" y="22"/>
                    </a:lnTo>
                    <a:cubicBezTo>
                      <a:pt x="384" y="7"/>
                      <a:pt x="348" y="0"/>
                      <a:pt x="313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4352;p68">
                <a:extLst>
                  <a:ext uri="{FF2B5EF4-FFF2-40B4-BE49-F238E27FC236}">
                    <a16:creationId xmlns:a16="http://schemas.microsoft.com/office/drawing/2014/main" id="{AB401649-1292-81FC-5924-BCA7C667B998}"/>
                  </a:ext>
                </a:extLst>
              </p:cNvPr>
              <p:cNvSpPr/>
              <p:nvPr/>
            </p:nvSpPr>
            <p:spPr>
              <a:xfrm>
                <a:off x="33663" y="3234001"/>
                <a:ext cx="153603" cy="8857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106" extrusionOk="0">
                    <a:moveTo>
                      <a:pt x="315" y="0"/>
                    </a:moveTo>
                    <a:cubicBezTo>
                      <a:pt x="208" y="0"/>
                      <a:pt x="105" y="64"/>
                      <a:pt x="59" y="169"/>
                    </a:cubicBezTo>
                    <a:cubicBezTo>
                      <a:pt x="0" y="307"/>
                      <a:pt x="65" y="467"/>
                      <a:pt x="203" y="528"/>
                    </a:cubicBezTo>
                    <a:lnTo>
                      <a:pt x="1499" y="1081"/>
                    </a:lnTo>
                    <a:cubicBezTo>
                      <a:pt x="1533" y="1096"/>
                      <a:pt x="1570" y="1105"/>
                      <a:pt x="1607" y="1105"/>
                    </a:cubicBezTo>
                    <a:cubicBezTo>
                      <a:pt x="1715" y="1105"/>
                      <a:pt x="1813" y="1038"/>
                      <a:pt x="1859" y="937"/>
                    </a:cubicBezTo>
                    <a:cubicBezTo>
                      <a:pt x="1917" y="798"/>
                      <a:pt x="1853" y="636"/>
                      <a:pt x="1715" y="574"/>
                    </a:cubicBezTo>
                    <a:lnTo>
                      <a:pt x="418" y="21"/>
                    </a:lnTo>
                    <a:cubicBezTo>
                      <a:pt x="384" y="7"/>
                      <a:pt x="349" y="0"/>
                      <a:pt x="315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4353;p68">
                <a:extLst>
                  <a:ext uri="{FF2B5EF4-FFF2-40B4-BE49-F238E27FC236}">
                    <a16:creationId xmlns:a16="http://schemas.microsoft.com/office/drawing/2014/main" id="{7101AD7E-C221-41AF-5F04-996B6605D733}"/>
                  </a:ext>
                </a:extLst>
              </p:cNvPr>
              <p:cNvSpPr/>
              <p:nvPr/>
            </p:nvSpPr>
            <p:spPr>
              <a:xfrm>
                <a:off x="785412" y="3244172"/>
                <a:ext cx="155045" cy="86011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074" extrusionOk="0">
                    <a:moveTo>
                      <a:pt x="1624" y="1"/>
                    </a:moveTo>
                    <a:cubicBezTo>
                      <a:pt x="1590" y="1"/>
                      <a:pt x="1555" y="7"/>
                      <a:pt x="1521" y="20"/>
                    </a:cubicBezTo>
                    <a:lnTo>
                      <a:pt x="213" y="542"/>
                    </a:lnTo>
                    <a:cubicBezTo>
                      <a:pt x="71" y="601"/>
                      <a:pt x="1" y="757"/>
                      <a:pt x="59" y="902"/>
                    </a:cubicBezTo>
                    <a:cubicBezTo>
                      <a:pt x="102" y="1009"/>
                      <a:pt x="206" y="1074"/>
                      <a:pt x="314" y="1074"/>
                    </a:cubicBezTo>
                    <a:cubicBezTo>
                      <a:pt x="348" y="1074"/>
                      <a:pt x="382" y="1064"/>
                      <a:pt x="415" y="1055"/>
                    </a:cubicBezTo>
                    <a:lnTo>
                      <a:pt x="1727" y="533"/>
                    </a:lnTo>
                    <a:cubicBezTo>
                      <a:pt x="1868" y="475"/>
                      <a:pt x="1936" y="318"/>
                      <a:pt x="1881" y="174"/>
                    </a:cubicBezTo>
                    <a:cubicBezTo>
                      <a:pt x="1836" y="66"/>
                      <a:pt x="1734" y="1"/>
                      <a:pt x="162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4354;p68">
                <a:extLst>
                  <a:ext uri="{FF2B5EF4-FFF2-40B4-BE49-F238E27FC236}">
                    <a16:creationId xmlns:a16="http://schemas.microsoft.com/office/drawing/2014/main" id="{7F30A8D0-AA30-1665-8A6F-2CECACC7BBEF}"/>
                  </a:ext>
                </a:extLst>
              </p:cNvPr>
              <p:cNvSpPr/>
              <p:nvPr/>
            </p:nvSpPr>
            <p:spPr>
              <a:xfrm>
                <a:off x="29258" y="3546812"/>
                <a:ext cx="155285" cy="85931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073" extrusionOk="0">
                    <a:moveTo>
                      <a:pt x="1625" y="0"/>
                    </a:moveTo>
                    <a:cubicBezTo>
                      <a:pt x="1591" y="0"/>
                      <a:pt x="1557" y="6"/>
                      <a:pt x="1524" y="19"/>
                    </a:cubicBezTo>
                    <a:lnTo>
                      <a:pt x="212" y="542"/>
                    </a:lnTo>
                    <a:cubicBezTo>
                      <a:pt x="71" y="600"/>
                      <a:pt x="0" y="757"/>
                      <a:pt x="59" y="901"/>
                    </a:cubicBezTo>
                    <a:cubicBezTo>
                      <a:pt x="102" y="1008"/>
                      <a:pt x="206" y="1073"/>
                      <a:pt x="314" y="1073"/>
                    </a:cubicBezTo>
                    <a:cubicBezTo>
                      <a:pt x="347" y="1073"/>
                      <a:pt x="381" y="1064"/>
                      <a:pt x="415" y="1054"/>
                    </a:cubicBezTo>
                    <a:lnTo>
                      <a:pt x="1727" y="532"/>
                    </a:lnTo>
                    <a:cubicBezTo>
                      <a:pt x="1868" y="474"/>
                      <a:pt x="1938" y="317"/>
                      <a:pt x="1880" y="173"/>
                    </a:cubicBezTo>
                    <a:cubicBezTo>
                      <a:pt x="1836" y="65"/>
                      <a:pt x="1734" y="0"/>
                      <a:pt x="1625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4355;p68">
                <a:extLst>
                  <a:ext uri="{FF2B5EF4-FFF2-40B4-BE49-F238E27FC236}">
                    <a16:creationId xmlns:a16="http://schemas.microsoft.com/office/drawing/2014/main" id="{7278676D-2AB5-3ED5-74DE-6D5CE9A5386F}"/>
                  </a:ext>
                </a:extLst>
              </p:cNvPr>
              <p:cNvSpPr/>
              <p:nvPr/>
            </p:nvSpPr>
            <p:spPr>
              <a:xfrm>
                <a:off x="590087" y="3741738"/>
                <a:ext cx="92098" cy="149118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862" extrusionOk="0">
                    <a:moveTo>
                      <a:pt x="315" y="1"/>
                    </a:moveTo>
                    <a:cubicBezTo>
                      <a:pt x="281" y="1"/>
                      <a:pt x="246" y="7"/>
                      <a:pt x="213" y="21"/>
                    </a:cubicBezTo>
                    <a:cubicBezTo>
                      <a:pt x="71" y="80"/>
                      <a:pt x="1" y="236"/>
                      <a:pt x="59" y="378"/>
                    </a:cubicBezTo>
                    <a:lnTo>
                      <a:pt x="581" y="1686"/>
                    </a:lnTo>
                    <a:cubicBezTo>
                      <a:pt x="624" y="1794"/>
                      <a:pt x="729" y="1861"/>
                      <a:pt x="836" y="1861"/>
                    </a:cubicBezTo>
                    <a:cubicBezTo>
                      <a:pt x="870" y="1861"/>
                      <a:pt x="904" y="1855"/>
                      <a:pt x="941" y="1840"/>
                    </a:cubicBezTo>
                    <a:cubicBezTo>
                      <a:pt x="1082" y="1784"/>
                      <a:pt x="1150" y="1625"/>
                      <a:pt x="1094" y="1483"/>
                    </a:cubicBezTo>
                    <a:lnTo>
                      <a:pt x="569" y="175"/>
                    </a:lnTo>
                    <a:cubicBezTo>
                      <a:pt x="527" y="67"/>
                      <a:pt x="424" y="1"/>
                      <a:pt x="315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4356;p68">
                <a:extLst>
                  <a:ext uri="{FF2B5EF4-FFF2-40B4-BE49-F238E27FC236}">
                    <a16:creationId xmlns:a16="http://schemas.microsoft.com/office/drawing/2014/main" id="{08FA61B0-D713-17B0-D04C-11A16AF031B3}"/>
                  </a:ext>
                </a:extLst>
              </p:cNvPr>
              <p:cNvSpPr/>
              <p:nvPr/>
            </p:nvSpPr>
            <p:spPr>
              <a:xfrm>
                <a:off x="287769" y="2985898"/>
                <a:ext cx="91857" cy="14895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860" extrusionOk="0">
                    <a:moveTo>
                      <a:pt x="311" y="1"/>
                    </a:moveTo>
                    <a:cubicBezTo>
                      <a:pt x="277" y="1"/>
                      <a:pt x="243" y="7"/>
                      <a:pt x="209" y="20"/>
                    </a:cubicBezTo>
                    <a:cubicBezTo>
                      <a:pt x="68" y="78"/>
                      <a:pt x="1" y="235"/>
                      <a:pt x="56" y="379"/>
                    </a:cubicBezTo>
                    <a:lnTo>
                      <a:pt x="578" y="1688"/>
                    </a:lnTo>
                    <a:cubicBezTo>
                      <a:pt x="621" y="1795"/>
                      <a:pt x="725" y="1860"/>
                      <a:pt x="833" y="1860"/>
                    </a:cubicBezTo>
                    <a:cubicBezTo>
                      <a:pt x="867" y="1860"/>
                      <a:pt x="901" y="1854"/>
                      <a:pt x="937" y="1841"/>
                    </a:cubicBezTo>
                    <a:cubicBezTo>
                      <a:pt x="1079" y="1783"/>
                      <a:pt x="1146" y="1626"/>
                      <a:pt x="1091" y="1485"/>
                    </a:cubicBezTo>
                    <a:lnTo>
                      <a:pt x="569" y="173"/>
                    </a:lnTo>
                    <a:cubicBezTo>
                      <a:pt x="524" y="65"/>
                      <a:pt x="421" y="1"/>
                      <a:pt x="311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4357;p68">
                <a:extLst>
                  <a:ext uri="{FF2B5EF4-FFF2-40B4-BE49-F238E27FC236}">
                    <a16:creationId xmlns:a16="http://schemas.microsoft.com/office/drawing/2014/main" id="{B3A75FC7-2B4F-D9F3-816F-2DCCA75A5032}"/>
                  </a:ext>
                </a:extLst>
              </p:cNvPr>
              <p:cNvSpPr/>
              <p:nvPr/>
            </p:nvSpPr>
            <p:spPr>
              <a:xfrm>
                <a:off x="177614" y="3128609"/>
                <a:ext cx="312171" cy="624423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7797" extrusionOk="0">
                    <a:moveTo>
                      <a:pt x="3898" y="1"/>
                    </a:moveTo>
                    <a:cubicBezTo>
                      <a:pt x="1748" y="1"/>
                      <a:pt x="0" y="1746"/>
                      <a:pt x="0" y="3899"/>
                    </a:cubicBezTo>
                    <a:cubicBezTo>
                      <a:pt x="0" y="6049"/>
                      <a:pt x="1745" y="7797"/>
                      <a:pt x="3898" y="7797"/>
                    </a:cubicBezTo>
                    <a:lnTo>
                      <a:pt x="3898" y="1"/>
                    </a:lnTo>
                    <a:close/>
                  </a:path>
                </a:pathLst>
              </a:custGeom>
              <a:solidFill>
                <a:srgbClr val="FF9200">
                  <a:alpha val="49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017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eame una imagen que fusione las palabras &quot;grey&quot; y &quot;green&quot; con el titulo &quot;from grey to green&quot; y que las palabas sean de color gris y verde, respectivamente. &quot;grey&quot; se refiere a energía fósil y &quot;green&quot; a energía renovable. Que aparezca el mapa de España">
            <a:extLst>
              <a:ext uri="{FF2B5EF4-FFF2-40B4-BE49-F238E27FC236}">
                <a16:creationId xmlns:a16="http://schemas.microsoft.com/office/drawing/2014/main" id="{1BFB2411-CE3C-CF21-7D72-665549B2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BA54F4-CC65-3255-26BE-A628754DEF1E}"/>
              </a:ext>
            </a:extLst>
          </p:cNvPr>
          <p:cNvSpPr txBox="1"/>
          <p:nvPr/>
        </p:nvSpPr>
        <p:spPr>
          <a:xfrm>
            <a:off x="8134709" y="5934670"/>
            <a:ext cx="405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Rogelio García Álvarez</a:t>
            </a:r>
          </a:p>
          <a:p>
            <a:r>
              <a:rPr lang="en-US" b="1" dirty="0">
                <a:solidFill>
                  <a:schemeClr val="bg1"/>
                </a:solidFill>
              </a:rPr>
              <a:t>EDA Bootcamp Data Science 2023-2024</a:t>
            </a:r>
          </a:p>
          <a:p>
            <a:r>
              <a:rPr lang="es-ES" b="1" dirty="0">
                <a:solidFill>
                  <a:schemeClr val="bg1"/>
                </a:solidFill>
              </a:rPr>
              <a:t>12/01/2024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5336BD-8703-9A20-E764-267662917C2D}"/>
              </a:ext>
            </a:extLst>
          </p:cNvPr>
          <p:cNvSpPr txBox="1"/>
          <p:nvPr/>
        </p:nvSpPr>
        <p:spPr>
          <a:xfrm>
            <a:off x="6825220" y="3523488"/>
            <a:ext cx="509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0173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1;p32">
            <a:extLst>
              <a:ext uri="{FF2B5EF4-FFF2-40B4-BE49-F238E27FC236}">
                <a16:creationId xmlns:a16="http://schemas.microsoft.com/office/drawing/2014/main" id="{608FDFD2-B0CC-4450-0EB6-2ACA41759B7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36418" t="18365" r="995" b="18371"/>
          <a:stretch/>
        </p:blipFill>
        <p:spPr>
          <a:xfrm>
            <a:off x="2208411" y="1408099"/>
            <a:ext cx="3198546" cy="236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Energía nuclear: cómo se genera, ventajas e inconvenientes">
            <a:extLst>
              <a:ext uri="{FF2B5EF4-FFF2-40B4-BE49-F238E27FC236}">
                <a16:creationId xmlns:a16="http://schemas.microsoft.com/office/drawing/2014/main" id="{2E11FB9D-87CA-AF0F-C11F-179714709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8929" r="6954" b="4691"/>
          <a:stretch/>
        </p:blipFill>
        <p:spPr bwMode="auto">
          <a:xfrm>
            <a:off x="4394173" y="4166132"/>
            <a:ext cx="3403653" cy="212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79;p43">
            <a:extLst>
              <a:ext uri="{FF2B5EF4-FFF2-40B4-BE49-F238E27FC236}">
                <a16:creationId xmlns:a16="http://schemas.microsoft.com/office/drawing/2014/main" id="{153247EB-6210-2CD8-CB25-2448D1EACA9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32066" r="1266"/>
          <a:stretch/>
        </p:blipFill>
        <p:spPr>
          <a:xfrm>
            <a:off x="6785044" y="1408099"/>
            <a:ext cx="2633276" cy="236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en España</a:t>
            </a:r>
          </a:p>
        </p:txBody>
      </p:sp>
    </p:spTree>
    <p:extLst>
      <p:ext uri="{BB962C8B-B14F-4D97-AF65-F5344CB8AC3E}">
        <p14:creationId xmlns:p14="http://schemas.microsoft.com/office/powerpoint/2010/main" val="336698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507;p41">
            <a:extLst>
              <a:ext uri="{FF2B5EF4-FFF2-40B4-BE49-F238E27FC236}">
                <a16:creationId xmlns:a16="http://schemas.microsoft.com/office/drawing/2014/main" id="{8FDE0B9D-D7B5-87DF-E467-95D3F1F09C90}"/>
              </a:ext>
            </a:extLst>
          </p:cNvPr>
          <p:cNvSpPr/>
          <p:nvPr/>
        </p:nvSpPr>
        <p:spPr>
          <a:xfrm>
            <a:off x="7135359" y="2030719"/>
            <a:ext cx="3370932" cy="2947965"/>
          </a:xfrm>
          <a:prstGeom prst="ellipse">
            <a:avLst/>
          </a:prstGeom>
          <a:gradFill>
            <a:gsLst>
              <a:gs pos="0">
                <a:schemeClr val="accent1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518;p41">
            <a:extLst>
              <a:ext uri="{FF2B5EF4-FFF2-40B4-BE49-F238E27FC236}">
                <a16:creationId xmlns:a16="http://schemas.microsoft.com/office/drawing/2014/main" id="{282223BC-55FC-E8B3-7BB9-EE1255007482}"/>
              </a:ext>
            </a:extLst>
          </p:cNvPr>
          <p:cNvSpPr/>
          <p:nvPr/>
        </p:nvSpPr>
        <p:spPr>
          <a:xfrm>
            <a:off x="4312505" y="2035204"/>
            <a:ext cx="2276004" cy="3089404"/>
          </a:xfrm>
          <a:prstGeom prst="ellipse">
            <a:avLst/>
          </a:prstGeom>
          <a:gradFill>
            <a:gsLst>
              <a:gs pos="0">
                <a:srgbClr val="FFD966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507;p41">
            <a:extLst>
              <a:ext uri="{FF2B5EF4-FFF2-40B4-BE49-F238E27FC236}">
                <a16:creationId xmlns:a16="http://schemas.microsoft.com/office/drawing/2014/main" id="{3D192374-B281-2ADF-1837-D3065705395C}"/>
              </a:ext>
            </a:extLst>
          </p:cNvPr>
          <p:cNvSpPr/>
          <p:nvPr/>
        </p:nvSpPr>
        <p:spPr>
          <a:xfrm>
            <a:off x="406319" y="1936776"/>
            <a:ext cx="3583516" cy="2957446"/>
          </a:xfrm>
          <a:prstGeom prst="ellipse">
            <a:avLst/>
          </a:prstGeom>
          <a:gradFill>
            <a:gsLst>
              <a:gs pos="0">
                <a:srgbClr val="A2C4C9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Encode Sans"/>
              </a:rPr>
              <a:t>  Generación de energía en España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0" y="918629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¿Qué tipo de energía se ha generado en los últimos 10 años y cómo ha evolucionado? </a:t>
            </a:r>
          </a:p>
        </p:txBody>
      </p:sp>
      <p:grpSp>
        <p:nvGrpSpPr>
          <p:cNvPr id="11" name="Google Shape;639;p46">
            <a:extLst>
              <a:ext uri="{FF2B5EF4-FFF2-40B4-BE49-F238E27FC236}">
                <a16:creationId xmlns:a16="http://schemas.microsoft.com/office/drawing/2014/main" id="{9010B6E2-D6BC-114C-3B71-ED1B436363C8}"/>
              </a:ext>
            </a:extLst>
          </p:cNvPr>
          <p:cNvGrpSpPr/>
          <p:nvPr/>
        </p:nvGrpSpPr>
        <p:grpSpPr>
          <a:xfrm>
            <a:off x="1707839" y="2896317"/>
            <a:ext cx="1306318" cy="1330359"/>
            <a:chOff x="2749943" y="2728377"/>
            <a:chExt cx="429754" cy="446435"/>
          </a:xfrm>
        </p:grpSpPr>
        <p:sp>
          <p:nvSpPr>
            <p:cNvPr id="13" name="Google Shape;640;p46">
              <a:extLst>
                <a:ext uri="{FF2B5EF4-FFF2-40B4-BE49-F238E27FC236}">
                  <a16:creationId xmlns:a16="http://schemas.microsoft.com/office/drawing/2014/main" id="{4316C9C7-6E54-E820-0529-2229C69C4E15}"/>
                </a:ext>
              </a:extLst>
            </p:cNvPr>
            <p:cNvSpPr/>
            <p:nvPr/>
          </p:nvSpPr>
          <p:spPr>
            <a:xfrm>
              <a:off x="2749943" y="2728377"/>
              <a:ext cx="429754" cy="446435"/>
            </a:xfrm>
            <a:custGeom>
              <a:avLst/>
              <a:gdLst/>
              <a:ahLst/>
              <a:cxnLst/>
              <a:rect l="l" t="t" r="r" b="b"/>
              <a:pathLst>
                <a:path w="13783" h="14318" extrusionOk="0">
                  <a:moveTo>
                    <a:pt x="11520" y="420"/>
                  </a:moveTo>
                  <a:cubicBezTo>
                    <a:pt x="11534" y="420"/>
                    <a:pt x="11549" y="424"/>
                    <a:pt x="11562" y="431"/>
                  </a:cubicBezTo>
                  <a:cubicBezTo>
                    <a:pt x="12166" y="730"/>
                    <a:pt x="12626" y="1244"/>
                    <a:pt x="12858" y="1877"/>
                  </a:cubicBezTo>
                  <a:cubicBezTo>
                    <a:pt x="13087" y="2510"/>
                    <a:pt x="13068" y="3199"/>
                    <a:pt x="12797" y="3816"/>
                  </a:cubicBezTo>
                  <a:cubicBezTo>
                    <a:pt x="12783" y="3850"/>
                    <a:pt x="12748" y="3870"/>
                    <a:pt x="12712" y="3870"/>
                  </a:cubicBezTo>
                  <a:cubicBezTo>
                    <a:pt x="12706" y="3870"/>
                    <a:pt x="12699" y="3870"/>
                    <a:pt x="12693" y="3869"/>
                  </a:cubicBezTo>
                  <a:lnTo>
                    <a:pt x="10614" y="3424"/>
                  </a:lnTo>
                  <a:lnTo>
                    <a:pt x="10542" y="3226"/>
                  </a:lnTo>
                  <a:lnTo>
                    <a:pt x="10542" y="3225"/>
                  </a:lnTo>
                  <a:lnTo>
                    <a:pt x="10542" y="3223"/>
                  </a:lnTo>
                  <a:lnTo>
                    <a:pt x="10146" y="2136"/>
                  </a:lnTo>
                  <a:lnTo>
                    <a:pt x="11449" y="456"/>
                  </a:lnTo>
                  <a:cubicBezTo>
                    <a:pt x="11467" y="433"/>
                    <a:pt x="11493" y="420"/>
                    <a:pt x="11520" y="420"/>
                  </a:cubicBezTo>
                  <a:close/>
                  <a:moveTo>
                    <a:pt x="9892" y="2673"/>
                  </a:moveTo>
                  <a:lnTo>
                    <a:pt x="10072" y="3169"/>
                  </a:lnTo>
                  <a:lnTo>
                    <a:pt x="8095" y="3890"/>
                  </a:lnTo>
                  <a:cubicBezTo>
                    <a:pt x="8075" y="3709"/>
                    <a:pt x="8018" y="3538"/>
                    <a:pt x="7933" y="3386"/>
                  </a:cubicBezTo>
                  <a:lnTo>
                    <a:pt x="9892" y="2673"/>
                  </a:lnTo>
                  <a:close/>
                  <a:moveTo>
                    <a:pt x="6717" y="3085"/>
                  </a:moveTo>
                  <a:cubicBezTo>
                    <a:pt x="7251" y="3085"/>
                    <a:pt x="7685" y="3519"/>
                    <a:pt x="7685" y="4052"/>
                  </a:cubicBezTo>
                  <a:cubicBezTo>
                    <a:pt x="7685" y="4586"/>
                    <a:pt x="7251" y="5018"/>
                    <a:pt x="6717" y="5018"/>
                  </a:cubicBezTo>
                  <a:cubicBezTo>
                    <a:pt x="6184" y="5018"/>
                    <a:pt x="5750" y="4586"/>
                    <a:pt x="5750" y="4052"/>
                  </a:cubicBezTo>
                  <a:cubicBezTo>
                    <a:pt x="5752" y="3520"/>
                    <a:pt x="6187" y="3085"/>
                    <a:pt x="6717" y="3085"/>
                  </a:cubicBezTo>
                  <a:close/>
                  <a:moveTo>
                    <a:pt x="7264" y="5327"/>
                  </a:moveTo>
                  <a:lnTo>
                    <a:pt x="7348" y="5831"/>
                  </a:lnTo>
                  <a:lnTo>
                    <a:pt x="6717" y="6462"/>
                  </a:lnTo>
                  <a:lnTo>
                    <a:pt x="6088" y="5831"/>
                  </a:lnTo>
                  <a:lnTo>
                    <a:pt x="6172" y="5327"/>
                  </a:lnTo>
                  <a:cubicBezTo>
                    <a:pt x="6340" y="5399"/>
                    <a:pt x="6524" y="5440"/>
                    <a:pt x="6717" y="5440"/>
                  </a:cubicBezTo>
                  <a:cubicBezTo>
                    <a:pt x="6911" y="5440"/>
                    <a:pt x="7095" y="5399"/>
                    <a:pt x="7264" y="5327"/>
                  </a:cubicBezTo>
                  <a:close/>
                  <a:moveTo>
                    <a:pt x="7432" y="6340"/>
                  </a:moveTo>
                  <a:lnTo>
                    <a:pt x="7601" y="7342"/>
                  </a:lnTo>
                  <a:lnTo>
                    <a:pt x="7601" y="7342"/>
                  </a:lnTo>
                  <a:lnTo>
                    <a:pt x="7015" y="6757"/>
                  </a:lnTo>
                  <a:lnTo>
                    <a:pt x="7432" y="6340"/>
                  </a:lnTo>
                  <a:close/>
                  <a:moveTo>
                    <a:pt x="6006" y="6340"/>
                  </a:moveTo>
                  <a:lnTo>
                    <a:pt x="6422" y="6759"/>
                  </a:lnTo>
                  <a:lnTo>
                    <a:pt x="5837" y="7345"/>
                  </a:lnTo>
                  <a:lnTo>
                    <a:pt x="5837" y="7345"/>
                  </a:lnTo>
                  <a:lnTo>
                    <a:pt x="6006" y="6340"/>
                  </a:lnTo>
                  <a:close/>
                  <a:moveTo>
                    <a:pt x="6717" y="7054"/>
                  </a:moveTo>
                  <a:lnTo>
                    <a:pt x="7630" y="7969"/>
                  </a:lnTo>
                  <a:lnTo>
                    <a:pt x="6717" y="9069"/>
                  </a:lnTo>
                  <a:lnTo>
                    <a:pt x="5804" y="7969"/>
                  </a:lnTo>
                  <a:lnTo>
                    <a:pt x="6717" y="7054"/>
                  </a:lnTo>
                  <a:close/>
                  <a:moveTo>
                    <a:pt x="5771" y="5181"/>
                  </a:moveTo>
                  <a:lnTo>
                    <a:pt x="5771" y="5181"/>
                  </a:lnTo>
                  <a:cubicBezTo>
                    <a:pt x="5737" y="5384"/>
                    <a:pt x="4939" y="10173"/>
                    <a:pt x="4914" y="10319"/>
                  </a:cubicBezTo>
                  <a:cubicBezTo>
                    <a:pt x="4491" y="9615"/>
                    <a:pt x="3743" y="9112"/>
                    <a:pt x="2855" y="9045"/>
                  </a:cubicBezTo>
                  <a:lnTo>
                    <a:pt x="2855" y="6242"/>
                  </a:lnTo>
                  <a:lnTo>
                    <a:pt x="5771" y="5181"/>
                  </a:lnTo>
                  <a:close/>
                  <a:moveTo>
                    <a:pt x="5653" y="8440"/>
                  </a:moveTo>
                  <a:lnTo>
                    <a:pt x="6440" y="9391"/>
                  </a:lnTo>
                  <a:lnTo>
                    <a:pt x="5280" y="10671"/>
                  </a:lnTo>
                  <a:lnTo>
                    <a:pt x="5280" y="10671"/>
                  </a:lnTo>
                  <a:lnTo>
                    <a:pt x="5653" y="8440"/>
                  </a:lnTo>
                  <a:close/>
                  <a:moveTo>
                    <a:pt x="7783" y="8442"/>
                  </a:moveTo>
                  <a:lnTo>
                    <a:pt x="8154" y="10672"/>
                  </a:lnTo>
                  <a:lnTo>
                    <a:pt x="8154" y="10672"/>
                  </a:lnTo>
                  <a:lnTo>
                    <a:pt x="6995" y="9393"/>
                  </a:lnTo>
                  <a:lnTo>
                    <a:pt x="7783" y="8442"/>
                  </a:lnTo>
                  <a:close/>
                  <a:moveTo>
                    <a:pt x="6717" y="9710"/>
                  </a:moveTo>
                  <a:lnTo>
                    <a:pt x="8282" y="11436"/>
                  </a:lnTo>
                  <a:lnTo>
                    <a:pt x="8484" y="12654"/>
                  </a:lnTo>
                  <a:lnTo>
                    <a:pt x="5104" y="12654"/>
                  </a:lnTo>
                  <a:cubicBezTo>
                    <a:pt x="5274" y="12220"/>
                    <a:pt x="5325" y="11757"/>
                    <a:pt x="5264" y="11314"/>
                  </a:cubicBezTo>
                  <a:lnTo>
                    <a:pt x="6717" y="9710"/>
                  </a:lnTo>
                  <a:close/>
                  <a:moveTo>
                    <a:pt x="10217" y="3563"/>
                  </a:moveTo>
                  <a:lnTo>
                    <a:pt x="10230" y="3596"/>
                  </a:lnTo>
                  <a:cubicBezTo>
                    <a:pt x="10273" y="3713"/>
                    <a:pt x="10371" y="3800"/>
                    <a:pt x="10493" y="3824"/>
                  </a:cubicBezTo>
                  <a:lnTo>
                    <a:pt x="11632" y="4069"/>
                  </a:lnTo>
                  <a:lnTo>
                    <a:pt x="11632" y="9439"/>
                  </a:lnTo>
                  <a:lnTo>
                    <a:pt x="11304" y="9439"/>
                  </a:lnTo>
                  <a:cubicBezTo>
                    <a:pt x="11020" y="9439"/>
                    <a:pt x="10792" y="9669"/>
                    <a:pt x="10792" y="9950"/>
                  </a:cubicBezTo>
                  <a:lnTo>
                    <a:pt x="10792" y="12658"/>
                  </a:lnTo>
                  <a:lnTo>
                    <a:pt x="8911" y="12658"/>
                  </a:lnTo>
                  <a:cubicBezTo>
                    <a:pt x="8846" y="12259"/>
                    <a:pt x="7790" y="5930"/>
                    <a:pt x="7647" y="5081"/>
                  </a:cubicBezTo>
                  <a:cubicBezTo>
                    <a:pt x="7859" y="4890"/>
                    <a:pt x="8011" y="4632"/>
                    <a:pt x="8074" y="4343"/>
                  </a:cubicBezTo>
                  <a:lnTo>
                    <a:pt x="10217" y="3563"/>
                  </a:lnTo>
                  <a:close/>
                  <a:moveTo>
                    <a:pt x="2647" y="9457"/>
                  </a:moveTo>
                  <a:cubicBezTo>
                    <a:pt x="3216" y="9457"/>
                    <a:pt x="3785" y="9673"/>
                    <a:pt x="4220" y="10107"/>
                  </a:cubicBezTo>
                  <a:cubicBezTo>
                    <a:pt x="4632" y="10519"/>
                    <a:pt x="4873" y="11081"/>
                    <a:pt x="4870" y="11684"/>
                  </a:cubicBezTo>
                  <a:cubicBezTo>
                    <a:pt x="4868" y="12298"/>
                    <a:pt x="4619" y="12851"/>
                    <a:pt x="4218" y="13252"/>
                  </a:cubicBezTo>
                  <a:cubicBezTo>
                    <a:pt x="3784" y="13686"/>
                    <a:pt x="3215" y="13902"/>
                    <a:pt x="2645" y="13902"/>
                  </a:cubicBezTo>
                  <a:cubicBezTo>
                    <a:pt x="2075" y="13902"/>
                    <a:pt x="1507" y="13686"/>
                    <a:pt x="1073" y="13252"/>
                  </a:cubicBezTo>
                  <a:cubicBezTo>
                    <a:pt x="651" y="12832"/>
                    <a:pt x="420" y="12272"/>
                    <a:pt x="423" y="11676"/>
                  </a:cubicBezTo>
                  <a:cubicBezTo>
                    <a:pt x="424" y="11083"/>
                    <a:pt x="654" y="10524"/>
                    <a:pt x="1073" y="10107"/>
                  </a:cubicBezTo>
                  <a:cubicBezTo>
                    <a:pt x="1506" y="9675"/>
                    <a:pt x="2076" y="9457"/>
                    <a:pt x="2647" y="9457"/>
                  </a:cubicBezTo>
                  <a:close/>
                  <a:moveTo>
                    <a:pt x="11519" y="1"/>
                  </a:moveTo>
                  <a:cubicBezTo>
                    <a:pt x="11366" y="1"/>
                    <a:pt x="11215" y="70"/>
                    <a:pt x="11115" y="197"/>
                  </a:cubicBezTo>
                  <a:lnTo>
                    <a:pt x="9787" y="1901"/>
                  </a:lnTo>
                  <a:cubicBezTo>
                    <a:pt x="9711" y="2000"/>
                    <a:pt x="9690" y="2128"/>
                    <a:pt x="9732" y="2246"/>
                  </a:cubicBezTo>
                  <a:lnTo>
                    <a:pt x="9746" y="2279"/>
                  </a:lnTo>
                  <a:lnTo>
                    <a:pt x="7660" y="3038"/>
                  </a:lnTo>
                  <a:cubicBezTo>
                    <a:pt x="7412" y="2808"/>
                    <a:pt x="7080" y="2666"/>
                    <a:pt x="6716" y="2666"/>
                  </a:cubicBezTo>
                  <a:cubicBezTo>
                    <a:pt x="6010" y="2666"/>
                    <a:pt x="5425" y="3199"/>
                    <a:pt x="5340" y="3882"/>
                  </a:cubicBezTo>
                  <a:lnTo>
                    <a:pt x="4091" y="4335"/>
                  </a:lnTo>
                  <a:cubicBezTo>
                    <a:pt x="3983" y="4374"/>
                    <a:pt x="3927" y="4496"/>
                    <a:pt x="3967" y="4604"/>
                  </a:cubicBezTo>
                  <a:cubicBezTo>
                    <a:pt x="3998" y="4689"/>
                    <a:pt x="4079" y="4742"/>
                    <a:pt x="4164" y="4742"/>
                  </a:cubicBezTo>
                  <a:cubicBezTo>
                    <a:pt x="4188" y="4742"/>
                    <a:pt x="4212" y="4738"/>
                    <a:pt x="4236" y="4729"/>
                  </a:cubicBezTo>
                  <a:lnTo>
                    <a:pt x="5356" y="4320"/>
                  </a:lnTo>
                  <a:cubicBezTo>
                    <a:pt x="5392" y="4498"/>
                    <a:pt x="5461" y="4663"/>
                    <a:pt x="5558" y="4810"/>
                  </a:cubicBezTo>
                  <a:lnTo>
                    <a:pt x="2004" y="6102"/>
                  </a:lnTo>
                  <a:cubicBezTo>
                    <a:pt x="1974" y="6113"/>
                    <a:pt x="1943" y="6118"/>
                    <a:pt x="1913" y="6118"/>
                  </a:cubicBezTo>
                  <a:cubicBezTo>
                    <a:pt x="1805" y="6118"/>
                    <a:pt x="1704" y="6052"/>
                    <a:pt x="1666" y="5944"/>
                  </a:cubicBezTo>
                  <a:cubicBezTo>
                    <a:pt x="1617" y="5806"/>
                    <a:pt x="1686" y="5655"/>
                    <a:pt x="1824" y="5606"/>
                  </a:cubicBezTo>
                  <a:lnTo>
                    <a:pt x="3323" y="5059"/>
                  </a:lnTo>
                  <a:cubicBezTo>
                    <a:pt x="3431" y="5021"/>
                    <a:pt x="3487" y="4900"/>
                    <a:pt x="3448" y="4791"/>
                  </a:cubicBezTo>
                  <a:cubicBezTo>
                    <a:pt x="3417" y="4705"/>
                    <a:pt x="3335" y="4653"/>
                    <a:pt x="3249" y="4653"/>
                  </a:cubicBezTo>
                  <a:cubicBezTo>
                    <a:pt x="3225" y="4653"/>
                    <a:pt x="3202" y="4657"/>
                    <a:pt x="3178" y="4665"/>
                  </a:cubicBezTo>
                  <a:lnTo>
                    <a:pt x="1681" y="5212"/>
                  </a:lnTo>
                  <a:cubicBezTo>
                    <a:pt x="1324" y="5342"/>
                    <a:pt x="1142" y="5732"/>
                    <a:pt x="1272" y="6089"/>
                  </a:cubicBezTo>
                  <a:cubicBezTo>
                    <a:pt x="1373" y="6366"/>
                    <a:pt x="1634" y="6538"/>
                    <a:pt x="1913" y="6538"/>
                  </a:cubicBezTo>
                  <a:cubicBezTo>
                    <a:pt x="1991" y="6538"/>
                    <a:pt x="2071" y="6524"/>
                    <a:pt x="2149" y="6496"/>
                  </a:cubicBezTo>
                  <a:lnTo>
                    <a:pt x="2436" y="6393"/>
                  </a:lnTo>
                  <a:lnTo>
                    <a:pt x="2436" y="9040"/>
                  </a:lnTo>
                  <a:cubicBezTo>
                    <a:pt x="1091" y="9145"/>
                    <a:pt x="6" y="10262"/>
                    <a:pt x="2" y="11669"/>
                  </a:cubicBezTo>
                  <a:cubicBezTo>
                    <a:pt x="1" y="12378"/>
                    <a:pt x="277" y="13044"/>
                    <a:pt x="778" y="13544"/>
                  </a:cubicBezTo>
                  <a:cubicBezTo>
                    <a:pt x="1292" y="14058"/>
                    <a:pt x="1970" y="14318"/>
                    <a:pt x="2646" y="14318"/>
                  </a:cubicBezTo>
                  <a:cubicBezTo>
                    <a:pt x="3325" y="14318"/>
                    <a:pt x="4001" y="14058"/>
                    <a:pt x="4517" y="13544"/>
                  </a:cubicBezTo>
                  <a:cubicBezTo>
                    <a:pt x="4661" y="13400"/>
                    <a:pt x="4786" y="13242"/>
                    <a:pt x="4893" y="13071"/>
                  </a:cubicBezTo>
                  <a:lnTo>
                    <a:pt x="13572" y="13071"/>
                  </a:lnTo>
                  <a:cubicBezTo>
                    <a:pt x="13687" y="13071"/>
                    <a:pt x="13782" y="12978"/>
                    <a:pt x="13782" y="12863"/>
                  </a:cubicBezTo>
                  <a:cubicBezTo>
                    <a:pt x="13779" y="12751"/>
                    <a:pt x="13687" y="12658"/>
                    <a:pt x="13570" y="12658"/>
                  </a:cubicBezTo>
                  <a:lnTo>
                    <a:pt x="12885" y="12658"/>
                  </a:lnTo>
                  <a:lnTo>
                    <a:pt x="12885" y="11487"/>
                  </a:lnTo>
                  <a:cubicBezTo>
                    <a:pt x="12885" y="11370"/>
                    <a:pt x="12792" y="11278"/>
                    <a:pt x="12677" y="11278"/>
                  </a:cubicBezTo>
                  <a:cubicBezTo>
                    <a:pt x="12562" y="11278"/>
                    <a:pt x="12468" y="11372"/>
                    <a:pt x="12468" y="11487"/>
                  </a:cubicBezTo>
                  <a:lnTo>
                    <a:pt x="12468" y="12658"/>
                  </a:lnTo>
                  <a:lnTo>
                    <a:pt x="11212" y="12658"/>
                  </a:lnTo>
                  <a:lnTo>
                    <a:pt x="11212" y="9950"/>
                  </a:lnTo>
                  <a:cubicBezTo>
                    <a:pt x="11212" y="9900"/>
                    <a:pt x="11253" y="9859"/>
                    <a:pt x="11302" y="9859"/>
                  </a:cubicBezTo>
                  <a:lnTo>
                    <a:pt x="12376" y="9859"/>
                  </a:lnTo>
                  <a:cubicBezTo>
                    <a:pt x="12426" y="9859"/>
                    <a:pt x="12467" y="9900"/>
                    <a:pt x="12467" y="9950"/>
                  </a:cubicBezTo>
                  <a:lnTo>
                    <a:pt x="12467" y="10508"/>
                  </a:lnTo>
                  <a:cubicBezTo>
                    <a:pt x="12467" y="10623"/>
                    <a:pt x="12562" y="10717"/>
                    <a:pt x="12677" y="10717"/>
                  </a:cubicBezTo>
                  <a:cubicBezTo>
                    <a:pt x="12792" y="10717"/>
                    <a:pt x="12885" y="10623"/>
                    <a:pt x="12885" y="10508"/>
                  </a:cubicBezTo>
                  <a:lnTo>
                    <a:pt x="12885" y="9950"/>
                  </a:lnTo>
                  <a:cubicBezTo>
                    <a:pt x="12885" y="9669"/>
                    <a:pt x="12659" y="9441"/>
                    <a:pt x="12376" y="9441"/>
                  </a:cubicBezTo>
                  <a:lnTo>
                    <a:pt x="12048" y="9441"/>
                  </a:lnTo>
                  <a:lnTo>
                    <a:pt x="12048" y="4161"/>
                  </a:lnTo>
                  <a:cubicBezTo>
                    <a:pt x="12605" y="4276"/>
                    <a:pt x="12618" y="4291"/>
                    <a:pt x="12708" y="4291"/>
                  </a:cubicBezTo>
                  <a:cubicBezTo>
                    <a:pt x="12907" y="4291"/>
                    <a:pt x="13094" y="4172"/>
                    <a:pt x="13176" y="3984"/>
                  </a:cubicBezTo>
                  <a:cubicBezTo>
                    <a:pt x="13490" y="3268"/>
                    <a:pt x="13516" y="2468"/>
                    <a:pt x="13247" y="1732"/>
                  </a:cubicBezTo>
                  <a:cubicBezTo>
                    <a:pt x="12981" y="998"/>
                    <a:pt x="12447" y="400"/>
                    <a:pt x="11744" y="54"/>
                  </a:cubicBezTo>
                  <a:cubicBezTo>
                    <a:pt x="11672" y="18"/>
                    <a:pt x="11595" y="1"/>
                    <a:pt x="115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1;p46">
              <a:extLst>
                <a:ext uri="{FF2B5EF4-FFF2-40B4-BE49-F238E27FC236}">
                  <a16:creationId xmlns:a16="http://schemas.microsoft.com/office/drawing/2014/main" id="{679D7FE3-0FCA-9D5E-6EF2-6B2E9D003DBD}"/>
                </a:ext>
              </a:extLst>
            </p:cNvPr>
            <p:cNvSpPr/>
            <p:nvPr/>
          </p:nvSpPr>
          <p:spPr>
            <a:xfrm>
              <a:off x="2773671" y="3065558"/>
              <a:ext cx="87616" cy="81411"/>
            </a:xfrm>
            <a:custGeom>
              <a:avLst/>
              <a:gdLst/>
              <a:ahLst/>
              <a:cxnLst/>
              <a:rect l="l" t="t" r="r" b="b"/>
              <a:pathLst>
                <a:path w="2810" h="2611" extrusionOk="0">
                  <a:moveTo>
                    <a:pt x="606" y="518"/>
                  </a:moveTo>
                  <a:lnTo>
                    <a:pt x="2229" y="2143"/>
                  </a:lnTo>
                  <a:cubicBezTo>
                    <a:pt x="2114" y="2174"/>
                    <a:pt x="1997" y="2190"/>
                    <a:pt x="1881" y="2190"/>
                  </a:cubicBezTo>
                  <a:cubicBezTo>
                    <a:pt x="1539" y="2190"/>
                    <a:pt x="1203" y="2054"/>
                    <a:pt x="948" y="1799"/>
                  </a:cubicBezTo>
                  <a:cubicBezTo>
                    <a:pt x="608" y="1459"/>
                    <a:pt x="483" y="973"/>
                    <a:pt x="606" y="518"/>
                  </a:cubicBezTo>
                  <a:close/>
                  <a:moveTo>
                    <a:pt x="556" y="1"/>
                  </a:moveTo>
                  <a:cubicBezTo>
                    <a:pt x="537" y="1"/>
                    <a:pt x="518" y="3"/>
                    <a:pt x="499" y="6"/>
                  </a:cubicBezTo>
                  <a:cubicBezTo>
                    <a:pt x="401" y="24"/>
                    <a:pt x="319" y="91"/>
                    <a:pt x="279" y="182"/>
                  </a:cubicBezTo>
                  <a:cubicBezTo>
                    <a:pt x="0" y="839"/>
                    <a:pt x="146" y="1592"/>
                    <a:pt x="650" y="2098"/>
                  </a:cubicBezTo>
                  <a:cubicBezTo>
                    <a:pt x="985" y="2432"/>
                    <a:pt x="1429" y="2611"/>
                    <a:pt x="1882" y="2611"/>
                  </a:cubicBezTo>
                  <a:cubicBezTo>
                    <a:pt x="2112" y="2611"/>
                    <a:pt x="2344" y="2566"/>
                    <a:pt x="2565" y="2471"/>
                  </a:cubicBezTo>
                  <a:cubicBezTo>
                    <a:pt x="2761" y="2389"/>
                    <a:pt x="2810" y="2133"/>
                    <a:pt x="2660" y="1982"/>
                  </a:cubicBezTo>
                  <a:lnTo>
                    <a:pt x="767" y="88"/>
                  </a:lnTo>
                  <a:cubicBezTo>
                    <a:pt x="711" y="31"/>
                    <a:pt x="635" y="1"/>
                    <a:pt x="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2;p46">
              <a:extLst>
                <a:ext uri="{FF2B5EF4-FFF2-40B4-BE49-F238E27FC236}">
                  <a16:creationId xmlns:a16="http://schemas.microsoft.com/office/drawing/2014/main" id="{F0F8F11B-0D1E-F7D0-B7BF-285B1C2CBCF7}"/>
                </a:ext>
              </a:extLst>
            </p:cNvPr>
            <p:cNvSpPr/>
            <p:nvPr/>
          </p:nvSpPr>
          <p:spPr>
            <a:xfrm>
              <a:off x="2805101" y="3038088"/>
              <a:ext cx="86150" cy="81411"/>
            </a:xfrm>
            <a:custGeom>
              <a:avLst/>
              <a:gdLst/>
              <a:ahLst/>
              <a:cxnLst/>
              <a:rect l="l" t="t" r="r" b="b"/>
              <a:pathLst>
                <a:path w="2763" h="2611" extrusionOk="0">
                  <a:moveTo>
                    <a:pt x="879" y="422"/>
                  </a:moveTo>
                  <a:cubicBezTo>
                    <a:pt x="1222" y="422"/>
                    <a:pt x="1559" y="556"/>
                    <a:pt x="1812" y="811"/>
                  </a:cubicBezTo>
                  <a:cubicBezTo>
                    <a:pt x="2153" y="1150"/>
                    <a:pt x="2278" y="1636"/>
                    <a:pt x="2155" y="2092"/>
                  </a:cubicBezTo>
                  <a:lnTo>
                    <a:pt x="531" y="468"/>
                  </a:lnTo>
                  <a:cubicBezTo>
                    <a:pt x="646" y="437"/>
                    <a:pt x="763" y="422"/>
                    <a:pt x="879" y="422"/>
                  </a:cubicBezTo>
                  <a:close/>
                  <a:moveTo>
                    <a:pt x="877" y="0"/>
                  </a:moveTo>
                  <a:cubicBezTo>
                    <a:pt x="647" y="0"/>
                    <a:pt x="415" y="46"/>
                    <a:pt x="194" y="140"/>
                  </a:cubicBezTo>
                  <a:cubicBezTo>
                    <a:pt x="102" y="179"/>
                    <a:pt x="37" y="261"/>
                    <a:pt x="18" y="358"/>
                  </a:cubicBezTo>
                  <a:cubicBezTo>
                    <a:pt x="0" y="458"/>
                    <a:pt x="30" y="559"/>
                    <a:pt x="101" y="628"/>
                  </a:cubicBezTo>
                  <a:lnTo>
                    <a:pt x="1996" y="2523"/>
                  </a:lnTo>
                  <a:cubicBezTo>
                    <a:pt x="2055" y="2582"/>
                    <a:pt x="2131" y="2610"/>
                    <a:pt x="2206" y="2610"/>
                  </a:cubicBezTo>
                  <a:cubicBezTo>
                    <a:pt x="2321" y="2610"/>
                    <a:pt x="2433" y="2546"/>
                    <a:pt x="2483" y="2429"/>
                  </a:cubicBezTo>
                  <a:cubicBezTo>
                    <a:pt x="2763" y="1772"/>
                    <a:pt x="2616" y="1018"/>
                    <a:pt x="2112" y="513"/>
                  </a:cubicBezTo>
                  <a:cubicBezTo>
                    <a:pt x="1775" y="178"/>
                    <a:pt x="1330" y="0"/>
                    <a:pt x="8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620;p46">
            <a:extLst>
              <a:ext uri="{FF2B5EF4-FFF2-40B4-BE49-F238E27FC236}">
                <a16:creationId xmlns:a16="http://schemas.microsoft.com/office/drawing/2014/main" id="{0E186FA8-FD74-79DE-6497-E72382F1C369}"/>
              </a:ext>
            </a:extLst>
          </p:cNvPr>
          <p:cNvGrpSpPr/>
          <p:nvPr/>
        </p:nvGrpSpPr>
        <p:grpSpPr>
          <a:xfrm>
            <a:off x="4972370" y="2834550"/>
            <a:ext cx="1067398" cy="1259745"/>
            <a:chOff x="753924" y="3433295"/>
            <a:chExt cx="394333" cy="446466"/>
          </a:xfrm>
        </p:grpSpPr>
        <p:sp>
          <p:nvSpPr>
            <p:cNvPr id="17" name="Google Shape;621;p46">
              <a:extLst>
                <a:ext uri="{FF2B5EF4-FFF2-40B4-BE49-F238E27FC236}">
                  <a16:creationId xmlns:a16="http://schemas.microsoft.com/office/drawing/2014/main" id="{EC76A9D5-26E4-4618-82B4-F7E549E63555}"/>
                </a:ext>
              </a:extLst>
            </p:cNvPr>
            <p:cNvSpPr/>
            <p:nvPr/>
          </p:nvSpPr>
          <p:spPr>
            <a:xfrm>
              <a:off x="888372" y="3719028"/>
              <a:ext cx="39380" cy="39318"/>
            </a:xfrm>
            <a:custGeom>
              <a:avLst/>
              <a:gdLst/>
              <a:ahLst/>
              <a:cxnLst/>
              <a:rect l="l" t="t" r="r" b="b"/>
              <a:pathLst>
                <a:path w="1263" h="1261" extrusionOk="0">
                  <a:moveTo>
                    <a:pt x="631" y="421"/>
                  </a:moveTo>
                  <a:cubicBezTo>
                    <a:pt x="746" y="421"/>
                    <a:pt x="840" y="515"/>
                    <a:pt x="840" y="630"/>
                  </a:cubicBezTo>
                  <a:cubicBezTo>
                    <a:pt x="840" y="745"/>
                    <a:pt x="746" y="840"/>
                    <a:pt x="631" y="840"/>
                  </a:cubicBezTo>
                  <a:cubicBezTo>
                    <a:pt x="516" y="840"/>
                    <a:pt x="421" y="745"/>
                    <a:pt x="421" y="630"/>
                  </a:cubicBezTo>
                  <a:cubicBezTo>
                    <a:pt x="421" y="515"/>
                    <a:pt x="516" y="421"/>
                    <a:pt x="631" y="421"/>
                  </a:cubicBezTo>
                  <a:close/>
                  <a:moveTo>
                    <a:pt x="631" y="1"/>
                  </a:moveTo>
                  <a:cubicBezTo>
                    <a:pt x="285" y="1"/>
                    <a:pt x="1" y="283"/>
                    <a:pt x="1" y="630"/>
                  </a:cubicBezTo>
                  <a:cubicBezTo>
                    <a:pt x="1" y="976"/>
                    <a:pt x="285" y="1260"/>
                    <a:pt x="631" y="1260"/>
                  </a:cubicBezTo>
                  <a:cubicBezTo>
                    <a:pt x="978" y="1260"/>
                    <a:pt x="1262" y="976"/>
                    <a:pt x="1262" y="630"/>
                  </a:cubicBezTo>
                  <a:cubicBezTo>
                    <a:pt x="1259" y="283"/>
                    <a:pt x="978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2;p46">
              <a:extLst>
                <a:ext uri="{FF2B5EF4-FFF2-40B4-BE49-F238E27FC236}">
                  <a16:creationId xmlns:a16="http://schemas.microsoft.com/office/drawing/2014/main" id="{2A151FA6-CC1C-5575-C65B-4312325F0092}"/>
                </a:ext>
              </a:extLst>
            </p:cNvPr>
            <p:cNvSpPr/>
            <p:nvPr/>
          </p:nvSpPr>
          <p:spPr>
            <a:xfrm>
              <a:off x="867170" y="3665243"/>
              <a:ext cx="81723" cy="45554"/>
            </a:xfrm>
            <a:custGeom>
              <a:avLst/>
              <a:gdLst/>
              <a:ahLst/>
              <a:cxnLst/>
              <a:rect l="l" t="t" r="r" b="b"/>
              <a:pathLst>
                <a:path w="2621" h="1461" extrusionOk="0">
                  <a:moveTo>
                    <a:pt x="1311" y="418"/>
                  </a:moveTo>
                  <a:cubicBezTo>
                    <a:pt x="1559" y="418"/>
                    <a:pt x="1810" y="466"/>
                    <a:pt x="2052" y="566"/>
                  </a:cubicBezTo>
                  <a:lnTo>
                    <a:pt x="1714" y="1000"/>
                  </a:lnTo>
                  <a:cubicBezTo>
                    <a:pt x="1583" y="961"/>
                    <a:pt x="1447" y="942"/>
                    <a:pt x="1311" y="942"/>
                  </a:cubicBezTo>
                  <a:cubicBezTo>
                    <a:pt x="1175" y="942"/>
                    <a:pt x="1039" y="961"/>
                    <a:pt x="907" y="1000"/>
                  </a:cubicBezTo>
                  <a:lnTo>
                    <a:pt x="567" y="566"/>
                  </a:lnTo>
                  <a:cubicBezTo>
                    <a:pt x="801" y="469"/>
                    <a:pt x="1054" y="418"/>
                    <a:pt x="1311" y="418"/>
                  </a:cubicBezTo>
                  <a:close/>
                  <a:moveTo>
                    <a:pt x="1311" y="1"/>
                  </a:moveTo>
                  <a:cubicBezTo>
                    <a:pt x="907" y="1"/>
                    <a:pt x="503" y="105"/>
                    <a:pt x="141" y="314"/>
                  </a:cubicBezTo>
                  <a:cubicBezTo>
                    <a:pt x="30" y="376"/>
                    <a:pt x="1" y="524"/>
                    <a:pt x="80" y="626"/>
                  </a:cubicBezTo>
                  <a:lnTo>
                    <a:pt x="671" y="1381"/>
                  </a:lnTo>
                  <a:cubicBezTo>
                    <a:pt x="712" y="1433"/>
                    <a:pt x="772" y="1461"/>
                    <a:pt x="834" y="1461"/>
                  </a:cubicBezTo>
                  <a:cubicBezTo>
                    <a:pt x="863" y="1461"/>
                    <a:pt x="891" y="1455"/>
                    <a:pt x="919" y="1443"/>
                  </a:cubicBezTo>
                  <a:cubicBezTo>
                    <a:pt x="1044" y="1391"/>
                    <a:pt x="1175" y="1365"/>
                    <a:pt x="1311" y="1365"/>
                  </a:cubicBezTo>
                  <a:cubicBezTo>
                    <a:pt x="1446" y="1365"/>
                    <a:pt x="1577" y="1391"/>
                    <a:pt x="1702" y="1443"/>
                  </a:cubicBezTo>
                  <a:cubicBezTo>
                    <a:pt x="1730" y="1455"/>
                    <a:pt x="1759" y="1461"/>
                    <a:pt x="1787" y="1461"/>
                  </a:cubicBezTo>
                  <a:cubicBezTo>
                    <a:pt x="1850" y="1461"/>
                    <a:pt x="1910" y="1433"/>
                    <a:pt x="1952" y="1381"/>
                  </a:cubicBezTo>
                  <a:lnTo>
                    <a:pt x="2543" y="626"/>
                  </a:lnTo>
                  <a:cubicBezTo>
                    <a:pt x="2620" y="522"/>
                    <a:pt x="2592" y="376"/>
                    <a:pt x="2481" y="314"/>
                  </a:cubicBezTo>
                  <a:cubicBezTo>
                    <a:pt x="2119" y="105"/>
                    <a:pt x="1715" y="1"/>
                    <a:pt x="1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3;p46">
              <a:extLst>
                <a:ext uri="{FF2B5EF4-FFF2-40B4-BE49-F238E27FC236}">
                  <a16:creationId xmlns:a16="http://schemas.microsoft.com/office/drawing/2014/main" id="{014CC559-C3DB-1EDD-6591-450E7F5F7174}"/>
                </a:ext>
              </a:extLst>
            </p:cNvPr>
            <p:cNvSpPr/>
            <p:nvPr/>
          </p:nvSpPr>
          <p:spPr>
            <a:xfrm>
              <a:off x="834618" y="3732373"/>
              <a:ext cx="58151" cy="70623"/>
            </a:xfrm>
            <a:custGeom>
              <a:avLst/>
              <a:gdLst/>
              <a:ahLst/>
              <a:cxnLst/>
              <a:rect l="l" t="t" r="r" b="b"/>
              <a:pathLst>
                <a:path w="1865" h="2265" extrusionOk="0">
                  <a:moveTo>
                    <a:pt x="436" y="453"/>
                  </a:moveTo>
                  <a:lnTo>
                    <a:pt x="979" y="529"/>
                  </a:lnTo>
                  <a:cubicBezTo>
                    <a:pt x="1043" y="793"/>
                    <a:pt x="1185" y="1039"/>
                    <a:pt x="1385" y="1228"/>
                  </a:cubicBezTo>
                  <a:lnTo>
                    <a:pt x="1180" y="1737"/>
                  </a:lnTo>
                  <a:cubicBezTo>
                    <a:pt x="771" y="1425"/>
                    <a:pt x="503" y="964"/>
                    <a:pt x="436" y="453"/>
                  </a:cubicBezTo>
                  <a:close/>
                  <a:moveTo>
                    <a:pt x="207" y="1"/>
                  </a:moveTo>
                  <a:cubicBezTo>
                    <a:pt x="95" y="1"/>
                    <a:pt x="0" y="93"/>
                    <a:pt x="0" y="208"/>
                  </a:cubicBezTo>
                  <a:cubicBezTo>
                    <a:pt x="2" y="1044"/>
                    <a:pt x="449" y="1816"/>
                    <a:pt x="1171" y="2237"/>
                  </a:cubicBezTo>
                  <a:cubicBezTo>
                    <a:pt x="1204" y="2256"/>
                    <a:pt x="1240" y="2265"/>
                    <a:pt x="1276" y="2265"/>
                  </a:cubicBezTo>
                  <a:cubicBezTo>
                    <a:pt x="1358" y="2265"/>
                    <a:pt x="1437" y="2216"/>
                    <a:pt x="1470" y="2135"/>
                  </a:cubicBezTo>
                  <a:lnTo>
                    <a:pt x="1830" y="1245"/>
                  </a:lnTo>
                  <a:cubicBezTo>
                    <a:pt x="1864" y="1158"/>
                    <a:pt x="1835" y="1054"/>
                    <a:pt x="1759" y="998"/>
                  </a:cubicBezTo>
                  <a:cubicBezTo>
                    <a:pt x="1543" y="837"/>
                    <a:pt x="1398" y="591"/>
                    <a:pt x="1368" y="320"/>
                  </a:cubicBezTo>
                  <a:cubicBezTo>
                    <a:pt x="1357" y="225"/>
                    <a:pt x="1283" y="149"/>
                    <a:pt x="1189" y="136"/>
                  </a:cubicBezTo>
                  <a:lnTo>
                    <a:pt x="239" y="3"/>
                  </a:lnTo>
                  <a:cubicBezTo>
                    <a:pt x="228" y="1"/>
                    <a:pt x="217" y="1"/>
                    <a:pt x="2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4;p46">
              <a:extLst>
                <a:ext uri="{FF2B5EF4-FFF2-40B4-BE49-F238E27FC236}">
                  <a16:creationId xmlns:a16="http://schemas.microsoft.com/office/drawing/2014/main" id="{11A1395A-E8CD-6236-7ED3-ABA71645B33B}"/>
                </a:ext>
              </a:extLst>
            </p:cNvPr>
            <p:cNvSpPr/>
            <p:nvPr/>
          </p:nvSpPr>
          <p:spPr>
            <a:xfrm>
              <a:off x="923263" y="3732342"/>
              <a:ext cx="58151" cy="70685"/>
            </a:xfrm>
            <a:custGeom>
              <a:avLst/>
              <a:gdLst/>
              <a:ahLst/>
              <a:cxnLst/>
              <a:rect l="l" t="t" r="r" b="b"/>
              <a:pathLst>
                <a:path w="1865" h="2267" extrusionOk="0">
                  <a:moveTo>
                    <a:pt x="1429" y="454"/>
                  </a:moveTo>
                  <a:cubicBezTo>
                    <a:pt x="1363" y="965"/>
                    <a:pt x="1097" y="1426"/>
                    <a:pt x="687" y="1738"/>
                  </a:cubicBezTo>
                  <a:lnTo>
                    <a:pt x="481" y="1229"/>
                  </a:lnTo>
                  <a:cubicBezTo>
                    <a:pt x="682" y="1040"/>
                    <a:pt x="821" y="796"/>
                    <a:pt x="885" y="530"/>
                  </a:cubicBezTo>
                  <a:lnTo>
                    <a:pt x="1429" y="454"/>
                  </a:lnTo>
                  <a:close/>
                  <a:moveTo>
                    <a:pt x="1656" y="0"/>
                  </a:moveTo>
                  <a:cubicBezTo>
                    <a:pt x="1646" y="0"/>
                    <a:pt x="1636" y="1"/>
                    <a:pt x="1626" y="3"/>
                  </a:cubicBezTo>
                  <a:lnTo>
                    <a:pt x="677" y="136"/>
                  </a:lnTo>
                  <a:cubicBezTo>
                    <a:pt x="581" y="149"/>
                    <a:pt x="508" y="224"/>
                    <a:pt x="498" y="318"/>
                  </a:cubicBezTo>
                  <a:cubicBezTo>
                    <a:pt x="467" y="589"/>
                    <a:pt x="325" y="835"/>
                    <a:pt x="105" y="998"/>
                  </a:cubicBezTo>
                  <a:cubicBezTo>
                    <a:pt x="30" y="1055"/>
                    <a:pt x="0" y="1155"/>
                    <a:pt x="36" y="1244"/>
                  </a:cubicBezTo>
                  <a:lnTo>
                    <a:pt x="394" y="2136"/>
                  </a:lnTo>
                  <a:cubicBezTo>
                    <a:pt x="427" y="2218"/>
                    <a:pt x="506" y="2266"/>
                    <a:pt x="588" y="2266"/>
                  </a:cubicBezTo>
                  <a:cubicBezTo>
                    <a:pt x="624" y="2266"/>
                    <a:pt x="661" y="2257"/>
                    <a:pt x="695" y="2238"/>
                  </a:cubicBezTo>
                  <a:cubicBezTo>
                    <a:pt x="1417" y="1819"/>
                    <a:pt x="1864" y="1047"/>
                    <a:pt x="1864" y="209"/>
                  </a:cubicBezTo>
                  <a:cubicBezTo>
                    <a:pt x="1864" y="93"/>
                    <a:pt x="1770" y="0"/>
                    <a:pt x="1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5;p46">
              <a:extLst>
                <a:ext uri="{FF2B5EF4-FFF2-40B4-BE49-F238E27FC236}">
                  <a16:creationId xmlns:a16="http://schemas.microsoft.com/office/drawing/2014/main" id="{4C3F095C-BDFB-1C4D-7F01-1D4C36927D02}"/>
                </a:ext>
              </a:extLst>
            </p:cNvPr>
            <p:cNvSpPr/>
            <p:nvPr/>
          </p:nvSpPr>
          <p:spPr>
            <a:xfrm>
              <a:off x="852328" y="3447201"/>
              <a:ext cx="53598" cy="40066"/>
            </a:xfrm>
            <a:custGeom>
              <a:avLst/>
              <a:gdLst/>
              <a:ahLst/>
              <a:cxnLst/>
              <a:rect l="l" t="t" r="r" b="b"/>
              <a:pathLst>
                <a:path w="1719" h="1285" extrusionOk="0">
                  <a:moveTo>
                    <a:pt x="1076" y="421"/>
                  </a:moveTo>
                  <a:cubicBezTo>
                    <a:pt x="1199" y="421"/>
                    <a:pt x="1298" y="521"/>
                    <a:pt x="1298" y="643"/>
                  </a:cubicBezTo>
                  <a:cubicBezTo>
                    <a:pt x="1298" y="766"/>
                    <a:pt x="1198" y="864"/>
                    <a:pt x="1076" y="864"/>
                  </a:cubicBezTo>
                  <a:lnTo>
                    <a:pt x="644" y="864"/>
                  </a:lnTo>
                  <a:cubicBezTo>
                    <a:pt x="521" y="864"/>
                    <a:pt x="423" y="764"/>
                    <a:pt x="423" y="643"/>
                  </a:cubicBezTo>
                  <a:cubicBezTo>
                    <a:pt x="419" y="519"/>
                    <a:pt x="521" y="421"/>
                    <a:pt x="644" y="421"/>
                  </a:cubicBezTo>
                  <a:close/>
                  <a:moveTo>
                    <a:pt x="644" y="0"/>
                  </a:moveTo>
                  <a:cubicBezTo>
                    <a:pt x="291" y="0"/>
                    <a:pt x="1" y="288"/>
                    <a:pt x="1" y="643"/>
                  </a:cubicBezTo>
                  <a:cubicBezTo>
                    <a:pt x="1" y="997"/>
                    <a:pt x="288" y="1285"/>
                    <a:pt x="644" y="1285"/>
                  </a:cubicBezTo>
                  <a:lnTo>
                    <a:pt x="1076" y="1285"/>
                  </a:lnTo>
                  <a:cubicBezTo>
                    <a:pt x="1429" y="1285"/>
                    <a:pt x="1718" y="997"/>
                    <a:pt x="1718" y="643"/>
                  </a:cubicBezTo>
                  <a:cubicBezTo>
                    <a:pt x="1718" y="288"/>
                    <a:pt x="1431" y="0"/>
                    <a:pt x="10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6;p46">
              <a:extLst>
                <a:ext uri="{FF2B5EF4-FFF2-40B4-BE49-F238E27FC236}">
                  <a16:creationId xmlns:a16="http://schemas.microsoft.com/office/drawing/2014/main" id="{CFA0D9B7-69D8-C484-52BB-247892EE6BBB}"/>
                </a:ext>
              </a:extLst>
            </p:cNvPr>
            <p:cNvSpPr/>
            <p:nvPr/>
          </p:nvSpPr>
          <p:spPr>
            <a:xfrm>
              <a:off x="753924" y="3433295"/>
              <a:ext cx="394333" cy="446466"/>
            </a:xfrm>
            <a:custGeom>
              <a:avLst/>
              <a:gdLst/>
              <a:ahLst/>
              <a:cxnLst/>
              <a:rect l="l" t="t" r="r" b="b"/>
              <a:pathLst>
                <a:path w="12647" h="14319" extrusionOk="0">
                  <a:moveTo>
                    <a:pt x="8083" y="5145"/>
                  </a:moveTo>
                  <a:lnTo>
                    <a:pt x="8083" y="5678"/>
                  </a:lnTo>
                  <a:lnTo>
                    <a:pt x="1751" y="5678"/>
                  </a:lnTo>
                  <a:lnTo>
                    <a:pt x="1751" y="5145"/>
                  </a:lnTo>
                  <a:close/>
                  <a:moveTo>
                    <a:pt x="11417" y="6521"/>
                  </a:moveTo>
                  <a:lnTo>
                    <a:pt x="11417" y="6945"/>
                  </a:lnTo>
                  <a:lnTo>
                    <a:pt x="10832" y="6945"/>
                  </a:lnTo>
                  <a:lnTo>
                    <a:pt x="10832" y="6521"/>
                  </a:lnTo>
                  <a:close/>
                  <a:moveTo>
                    <a:pt x="11417" y="7363"/>
                  </a:moveTo>
                  <a:lnTo>
                    <a:pt x="11417" y="7831"/>
                  </a:lnTo>
                  <a:lnTo>
                    <a:pt x="10832" y="7831"/>
                  </a:lnTo>
                  <a:lnTo>
                    <a:pt x="10832" y="7363"/>
                  </a:lnTo>
                  <a:close/>
                  <a:moveTo>
                    <a:pt x="11417" y="8250"/>
                  </a:moveTo>
                  <a:lnTo>
                    <a:pt x="11417" y="8676"/>
                  </a:lnTo>
                  <a:lnTo>
                    <a:pt x="10832" y="8676"/>
                  </a:lnTo>
                  <a:lnTo>
                    <a:pt x="10832" y="8250"/>
                  </a:lnTo>
                  <a:close/>
                  <a:moveTo>
                    <a:pt x="11417" y="9094"/>
                  </a:moveTo>
                  <a:lnTo>
                    <a:pt x="11417" y="10406"/>
                  </a:lnTo>
                  <a:lnTo>
                    <a:pt x="10832" y="10406"/>
                  </a:lnTo>
                  <a:lnTo>
                    <a:pt x="10832" y="9094"/>
                  </a:lnTo>
                  <a:close/>
                  <a:moveTo>
                    <a:pt x="8931" y="1"/>
                  </a:moveTo>
                  <a:cubicBezTo>
                    <a:pt x="8226" y="1"/>
                    <a:pt x="7617" y="454"/>
                    <a:pt x="7408" y="1115"/>
                  </a:cubicBezTo>
                  <a:cubicBezTo>
                    <a:pt x="7290" y="1061"/>
                    <a:pt x="7159" y="1031"/>
                    <a:pt x="7022" y="1031"/>
                  </a:cubicBezTo>
                  <a:cubicBezTo>
                    <a:pt x="6564" y="1031"/>
                    <a:pt x="6185" y="1361"/>
                    <a:pt x="6108" y="1800"/>
                  </a:cubicBezTo>
                  <a:cubicBezTo>
                    <a:pt x="6032" y="1788"/>
                    <a:pt x="5957" y="1783"/>
                    <a:pt x="5883" y="1783"/>
                  </a:cubicBezTo>
                  <a:cubicBezTo>
                    <a:pt x="5427" y="1783"/>
                    <a:pt x="5003" y="1989"/>
                    <a:pt x="4720" y="2328"/>
                  </a:cubicBezTo>
                  <a:cubicBezTo>
                    <a:pt x="4610" y="2300"/>
                    <a:pt x="4500" y="2287"/>
                    <a:pt x="4387" y="2287"/>
                  </a:cubicBezTo>
                  <a:cubicBezTo>
                    <a:pt x="3653" y="2287"/>
                    <a:pt x="3057" y="2885"/>
                    <a:pt x="3057" y="3618"/>
                  </a:cubicBezTo>
                  <a:lnTo>
                    <a:pt x="3057" y="4731"/>
                  </a:lnTo>
                  <a:lnTo>
                    <a:pt x="1682" y="4731"/>
                  </a:lnTo>
                  <a:cubicBezTo>
                    <a:pt x="1488" y="4731"/>
                    <a:pt x="1332" y="4887"/>
                    <a:pt x="1332" y="5079"/>
                  </a:cubicBezTo>
                  <a:lnTo>
                    <a:pt x="1332" y="5752"/>
                  </a:lnTo>
                  <a:cubicBezTo>
                    <a:pt x="1332" y="5946"/>
                    <a:pt x="1488" y="6102"/>
                    <a:pt x="1682" y="6102"/>
                  </a:cubicBezTo>
                  <a:lnTo>
                    <a:pt x="1941" y="6102"/>
                  </a:lnTo>
                  <a:lnTo>
                    <a:pt x="1941" y="6575"/>
                  </a:lnTo>
                  <a:cubicBezTo>
                    <a:pt x="1941" y="7863"/>
                    <a:pt x="1767" y="9257"/>
                    <a:pt x="1452" y="10498"/>
                  </a:cubicBezTo>
                  <a:cubicBezTo>
                    <a:pt x="1416" y="10631"/>
                    <a:pt x="1519" y="10759"/>
                    <a:pt x="1654" y="10759"/>
                  </a:cubicBezTo>
                  <a:cubicBezTo>
                    <a:pt x="1749" y="10759"/>
                    <a:pt x="1833" y="10695"/>
                    <a:pt x="1858" y="10602"/>
                  </a:cubicBezTo>
                  <a:cubicBezTo>
                    <a:pt x="2183" y="9326"/>
                    <a:pt x="2364" y="7895"/>
                    <a:pt x="2364" y="6573"/>
                  </a:cubicBezTo>
                  <a:lnTo>
                    <a:pt x="2364" y="6099"/>
                  </a:lnTo>
                  <a:lnTo>
                    <a:pt x="7476" y="6099"/>
                  </a:lnTo>
                  <a:lnTo>
                    <a:pt x="7476" y="6573"/>
                  </a:lnTo>
                  <a:cubicBezTo>
                    <a:pt x="7476" y="7835"/>
                    <a:pt x="7638" y="9186"/>
                    <a:pt x="7936" y="10416"/>
                  </a:cubicBezTo>
                  <a:cubicBezTo>
                    <a:pt x="7783" y="10454"/>
                    <a:pt x="7668" y="10590"/>
                    <a:pt x="7668" y="10758"/>
                  </a:cubicBezTo>
                  <a:lnTo>
                    <a:pt x="7668" y="13898"/>
                  </a:lnTo>
                  <a:lnTo>
                    <a:pt x="496" y="13898"/>
                  </a:lnTo>
                  <a:cubicBezTo>
                    <a:pt x="922" y="13226"/>
                    <a:pt x="1283" y="12446"/>
                    <a:pt x="1575" y="11574"/>
                  </a:cubicBezTo>
                  <a:cubicBezTo>
                    <a:pt x="1611" y="11464"/>
                    <a:pt x="1552" y="11346"/>
                    <a:pt x="1441" y="11310"/>
                  </a:cubicBezTo>
                  <a:cubicBezTo>
                    <a:pt x="1418" y="11302"/>
                    <a:pt x="1396" y="11298"/>
                    <a:pt x="1374" y="11298"/>
                  </a:cubicBezTo>
                  <a:cubicBezTo>
                    <a:pt x="1287" y="11298"/>
                    <a:pt x="1206" y="11355"/>
                    <a:pt x="1176" y="11443"/>
                  </a:cubicBezTo>
                  <a:cubicBezTo>
                    <a:pt x="881" y="12328"/>
                    <a:pt x="511" y="13114"/>
                    <a:pt x="76" y="13779"/>
                  </a:cubicBezTo>
                  <a:cubicBezTo>
                    <a:pt x="7" y="13886"/>
                    <a:pt x="0" y="14023"/>
                    <a:pt x="61" y="14136"/>
                  </a:cubicBezTo>
                  <a:cubicBezTo>
                    <a:pt x="124" y="14249"/>
                    <a:pt x="240" y="14318"/>
                    <a:pt x="370" y="14318"/>
                  </a:cubicBezTo>
                  <a:lnTo>
                    <a:pt x="12299" y="14318"/>
                  </a:lnTo>
                  <a:cubicBezTo>
                    <a:pt x="12491" y="14318"/>
                    <a:pt x="12647" y="14162"/>
                    <a:pt x="12647" y="13970"/>
                  </a:cubicBezTo>
                  <a:lnTo>
                    <a:pt x="12647" y="13344"/>
                  </a:lnTo>
                  <a:cubicBezTo>
                    <a:pt x="12647" y="13229"/>
                    <a:pt x="12553" y="13134"/>
                    <a:pt x="12438" y="13134"/>
                  </a:cubicBezTo>
                  <a:cubicBezTo>
                    <a:pt x="12323" y="13134"/>
                    <a:pt x="12228" y="13229"/>
                    <a:pt x="12228" y="13344"/>
                  </a:cubicBezTo>
                  <a:lnTo>
                    <a:pt x="12228" y="13899"/>
                  </a:lnTo>
                  <a:lnTo>
                    <a:pt x="8087" y="13899"/>
                  </a:lnTo>
                  <a:lnTo>
                    <a:pt x="8087" y="10828"/>
                  </a:lnTo>
                  <a:lnTo>
                    <a:pt x="12227" y="10828"/>
                  </a:lnTo>
                  <a:lnTo>
                    <a:pt x="12227" y="12364"/>
                  </a:lnTo>
                  <a:cubicBezTo>
                    <a:pt x="12227" y="12477"/>
                    <a:pt x="12319" y="12572"/>
                    <a:pt x="12435" y="12572"/>
                  </a:cubicBezTo>
                  <a:cubicBezTo>
                    <a:pt x="12550" y="12572"/>
                    <a:pt x="12645" y="12477"/>
                    <a:pt x="12645" y="12362"/>
                  </a:cubicBezTo>
                  <a:lnTo>
                    <a:pt x="12645" y="10758"/>
                  </a:lnTo>
                  <a:cubicBezTo>
                    <a:pt x="12645" y="10564"/>
                    <a:pt x="12489" y="10408"/>
                    <a:pt x="12296" y="10408"/>
                  </a:cubicBezTo>
                  <a:lnTo>
                    <a:pt x="11839" y="10408"/>
                  </a:lnTo>
                  <a:lnTo>
                    <a:pt x="11839" y="6452"/>
                  </a:lnTo>
                  <a:cubicBezTo>
                    <a:pt x="11839" y="6260"/>
                    <a:pt x="11683" y="6104"/>
                    <a:pt x="11489" y="6104"/>
                  </a:cubicBezTo>
                  <a:lnTo>
                    <a:pt x="10763" y="6104"/>
                  </a:lnTo>
                  <a:cubicBezTo>
                    <a:pt x="10570" y="6104"/>
                    <a:pt x="10414" y="6260"/>
                    <a:pt x="10414" y="6452"/>
                  </a:cubicBezTo>
                  <a:lnTo>
                    <a:pt x="10414" y="10408"/>
                  </a:lnTo>
                  <a:lnTo>
                    <a:pt x="8366" y="10408"/>
                  </a:lnTo>
                  <a:cubicBezTo>
                    <a:pt x="8062" y="9186"/>
                    <a:pt x="7894" y="7835"/>
                    <a:pt x="7894" y="6575"/>
                  </a:cubicBezTo>
                  <a:lnTo>
                    <a:pt x="7894" y="6102"/>
                  </a:lnTo>
                  <a:lnTo>
                    <a:pt x="8156" y="6102"/>
                  </a:lnTo>
                  <a:cubicBezTo>
                    <a:pt x="8349" y="6102"/>
                    <a:pt x="8505" y="5946"/>
                    <a:pt x="8505" y="5752"/>
                  </a:cubicBezTo>
                  <a:lnTo>
                    <a:pt x="8505" y="5079"/>
                  </a:lnTo>
                  <a:cubicBezTo>
                    <a:pt x="8505" y="4887"/>
                    <a:pt x="8349" y="4731"/>
                    <a:pt x="8156" y="4731"/>
                  </a:cubicBezTo>
                  <a:lnTo>
                    <a:pt x="6778" y="4731"/>
                  </a:lnTo>
                  <a:lnTo>
                    <a:pt x="6778" y="3972"/>
                  </a:lnTo>
                  <a:lnTo>
                    <a:pt x="8261" y="3972"/>
                  </a:lnTo>
                  <a:cubicBezTo>
                    <a:pt x="8704" y="3972"/>
                    <a:pt x="9069" y="3631"/>
                    <a:pt x="9101" y="3195"/>
                  </a:cubicBezTo>
                  <a:cubicBezTo>
                    <a:pt x="9469" y="3158"/>
                    <a:pt x="9808" y="2998"/>
                    <a:pt x="10074" y="2732"/>
                  </a:cubicBezTo>
                  <a:cubicBezTo>
                    <a:pt x="10464" y="2338"/>
                    <a:pt x="10611" y="1795"/>
                    <a:pt x="10509" y="1287"/>
                  </a:cubicBezTo>
                  <a:cubicBezTo>
                    <a:pt x="10489" y="1189"/>
                    <a:pt x="10399" y="1119"/>
                    <a:pt x="10301" y="1119"/>
                  </a:cubicBezTo>
                  <a:cubicBezTo>
                    <a:pt x="10288" y="1119"/>
                    <a:pt x="10275" y="1121"/>
                    <a:pt x="10263" y="1123"/>
                  </a:cubicBezTo>
                  <a:cubicBezTo>
                    <a:pt x="10149" y="1146"/>
                    <a:pt x="10075" y="1258"/>
                    <a:pt x="10098" y="1373"/>
                  </a:cubicBezTo>
                  <a:cubicBezTo>
                    <a:pt x="10172" y="1742"/>
                    <a:pt x="10069" y="2146"/>
                    <a:pt x="9775" y="2437"/>
                  </a:cubicBezTo>
                  <a:cubicBezTo>
                    <a:pt x="9551" y="2662"/>
                    <a:pt x="9254" y="2785"/>
                    <a:pt x="8937" y="2785"/>
                  </a:cubicBezTo>
                  <a:cubicBezTo>
                    <a:pt x="8798" y="2785"/>
                    <a:pt x="8686" y="2897"/>
                    <a:pt x="8686" y="3036"/>
                  </a:cubicBezTo>
                  <a:lnTo>
                    <a:pt x="8686" y="3130"/>
                  </a:lnTo>
                  <a:cubicBezTo>
                    <a:pt x="8686" y="3363"/>
                    <a:pt x="8494" y="3553"/>
                    <a:pt x="8261" y="3553"/>
                  </a:cubicBezTo>
                  <a:lnTo>
                    <a:pt x="6773" y="3553"/>
                  </a:lnTo>
                  <a:cubicBezTo>
                    <a:pt x="6545" y="3553"/>
                    <a:pt x="6357" y="3741"/>
                    <a:pt x="6357" y="3969"/>
                  </a:cubicBezTo>
                  <a:lnTo>
                    <a:pt x="6357" y="4733"/>
                  </a:lnTo>
                  <a:lnTo>
                    <a:pt x="3479" y="4733"/>
                  </a:lnTo>
                  <a:lnTo>
                    <a:pt x="3479" y="3619"/>
                  </a:lnTo>
                  <a:cubicBezTo>
                    <a:pt x="3479" y="3117"/>
                    <a:pt x="3887" y="2708"/>
                    <a:pt x="4392" y="2708"/>
                  </a:cubicBezTo>
                  <a:cubicBezTo>
                    <a:pt x="4492" y="2708"/>
                    <a:pt x="4590" y="2724"/>
                    <a:pt x="4684" y="2757"/>
                  </a:cubicBezTo>
                  <a:cubicBezTo>
                    <a:pt x="4714" y="2767"/>
                    <a:pt x="4744" y="2772"/>
                    <a:pt x="4774" y="2772"/>
                  </a:cubicBezTo>
                  <a:cubicBezTo>
                    <a:pt x="4863" y="2772"/>
                    <a:pt x="4947" y="2730"/>
                    <a:pt x="5001" y="2655"/>
                  </a:cubicBezTo>
                  <a:cubicBezTo>
                    <a:pt x="5208" y="2370"/>
                    <a:pt x="5540" y="2203"/>
                    <a:pt x="5887" y="2203"/>
                  </a:cubicBezTo>
                  <a:cubicBezTo>
                    <a:pt x="5977" y="2203"/>
                    <a:pt x="6069" y="2214"/>
                    <a:pt x="6160" y="2238"/>
                  </a:cubicBezTo>
                  <a:cubicBezTo>
                    <a:pt x="6185" y="2245"/>
                    <a:pt x="6209" y="2248"/>
                    <a:pt x="6233" y="2248"/>
                  </a:cubicBezTo>
                  <a:cubicBezTo>
                    <a:pt x="6384" y="2248"/>
                    <a:pt x="6513" y="2123"/>
                    <a:pt x="6513" y="1964"/>
                  </a:cubicBezTo>
                  <a:cubicBezTo>
                    <a:pt x="6513" y="1681"/>
                    <a:pt x="6743" y="1451"/>
                    <a:pt x="7024" y="1451"/>
                  </a:cubicBezTo>
                  <a:cubicBezTo>
                    <a:pt x="7136" y="1451"/>
                    <a:pt x="7241" y="1488"/>
                    <a:pt x="7328" y="1553"/>
                  </a:cubicBezTo>
                  <a:cubicBezTo>
                    <a:pt x="7380" y="1592"/>
                    <a:pt x="7438" y="1609"/>
                    <a:pt x="7496" y="1609"/>
                  </a:cubicBezTo>
                  <a:cubicBezTo>
                    <a:pt x="7625" y="1609"/>
                    <a:pt x="7748" y="1520"/>
                    <a:pt x="7775" y="1378"/>
                  </a:cubicBezTo>
                  <a:cubicBezTo>
                    <a:pt x="7881" y="817"/>
                    <a:pt x="8367" y="420"/>
                    <a:pt x="8936" y="420"/>
                  </a:cubicBezTo>
                  <a:cubicBezTo>
                    <a:pt x="8947" y="420"/>
                    <a:pt x="8959" y="420"/>
                    <a:pt x="8970" y="420"/>
                  </a:cubicBezTo>
                  <a:cubicBezTo>
                    <a:pt x="9221" y="428"/>
                    <a:pt x="9459" y="514"/>
                    <a:pt x="9660" y="670"/>
                  </a:cubicBezTo>
                  <a:cubicBezTo>
                    <a:pt x="9698" y="700"/>
                    <a:pt x="9744" y="715"/>
                    <a:pt x="9790" y="715"/>
                  </a:cubicBezTo>
                  <a:cubicBezTo>
                    <a:pt x="9852" y="715"/>
                    <a:pt x="9914" y="687"/>
                    <a:pt x="9954" y="635"/>
                  </a:cubicBezTo>
                  <a:cubicBezTo>
                    <a:pt x="10026" y="545"/>
                    <a:pt x="10010" y="412"/>
                    <a:pt x="9919" y="341"/>
                  </a:cubicBezTo>
                  <a:cubicBezTo>
                    <a:pt x="9648" y="129"/>
                    <a:pt x="9323" y="11"/>
                    <a:pt x="8983" y="1"/>
                  </a:cubicBezTo>
                  <a:cubicBezTo>
                    <a:pt x="8966" y="1"/>
                    <a:pt x="8948" y="1"/>
                    <a:pt x="89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7;p46">
              <a:extLst>
                <a:ext uri="{FF2B5EF4-FFF2-40B4-BE49-F238E27FC236}">
                  <a16:creationId xmlns:a16="http://schemas.microsoft.com/office/drawing/2014/main" id="{FE182FB8-DB12-94F3-58CA-D5FAF54916A6}"/>
                </a:ext>
              </a:extLst>
            </p:cNvPr>
            <p:cNvSpPr/>
            <p:nvPr/>
          </p:nvSpPr>
          <p:spPr>
            <a:xfrm>
              <a:off x="1024535" y="3788934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871" y="421"/>
                  </a:moveTo>
                  <a:lnTo>
                    <a:pt x="871" y="869"/>
                  </a:lnTo>
                  <a:lnTo>
                    <a:pt x="421" y="869"/>
                  </a:lnTo>
                  <a:lnTo>
                    <a:pt x="421" y="421"/>
                  </a:lnTo>
                  <a:close/>
                  <a:moveTo>
                    <a:pt x="322" y="0"/>
                  </a:moveTo>
                  <a:cubicBezTo>
                    <a:pt x="147" y="0"/>
                    <a:pt x="0" y="143"/>
                    <a:pt x="0" y="322"/>
                  </a:cubicBezTo>
                  <a:lnTo>
                    <a:pt x="0" y="969"/>
                  </a:lnTo>
                  <a:cubicBezTo>
                    <a:pt x="0" y="1145"/>
                    <a:pt x="143" y="1291"/>
                    <a:pt x="322" y="1291"/>
                  </a:cubicBezTo>
                  <a:lnTo>
                    <a:pt x="969" y="1291"/>
                  </a:lnTo>
                  <a:cubicBezTo>
                    <a:pt x="1145" y="1291"/>
                    <a:pt x="1291" y="1147"/>
                    <a:pt x="1291" y="969"/>
                  </a:cubicBezTo>
                  <a:lnTo>
                    <a:pt x="1291" y="322"/>
                  </a:lnTo>
                  <a:cubicBezTo>
                    <a:pt x="1291" y="145"/>
                    <a:pt x="1148" y="0"/>
                    <a:pt x="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8;p46">
              <a:extLst>
                <a:ext uri="{FF2B5EF4-FFF2-40B4-BE49-F238E27FC236}">
                  <a16:creationId xmlns:a16="http://schemas.microsoft.com/office/drawing/2014/main" id="{5B09F7B4-1721-3595-11AF-24BD9BF73132}"/>
                </a:ext>
              </a:extLst>
            </p:cNvPr>
            <p:cNvSpPr/>
            <p:nvPr/>
          </p:nvSpPr>
          <p:spPr>
            <a:xfrm>
              <a:off x="1076294" y="3788934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871" y="421"/>
                  </a:moveTo>
                  <a:lnTo>
                    <a:pt x="871" y="869"/>
                  </a:lnTo>
                  <a:lnTo>
                    <a:pt x="421" y="869"/>
                  </a:lnTo>
                  <a:lnTo>
                    <a:pt x="421" y="421"/>
                  </a:lnTo>
                  <a:close/>
                  <a:moveTo>
                    <a:pt x="323" y="0"/>
                  </a:moveTo>
                  <a:cubicBezTo>
                    <a:pt x="147" y="0"/>
                    <a:pt x="1" y="143"/>
                    <a:pt x="1" y="322"/>
                  </a:cubicBezTo>
                  <a:lnTo>
                    <a:pt x="1" y="969"/>
                  </a:lnTo>
                  <a:cubicBezTo>
                    <a:pt x="1" y="1145"/>
                    <a:pt x="145" y="1291"/>
                    <a:pt x="323" y="1291"/>
                  </a:cubicBezTo>
                  <a:lnTo>
                    <a:pt x="970" y="1291"/>
                  </a:lnTo>
                  <a:cubicBezTo>
                    <a:pt x="1147" y="1291"/>
                    <a:pt x="1291" y="1147"/>
                    <a:pt x="1291" y="969"/>
                  </a:cubicBezTo>
                  <a:lnTo>
                    <a:pt x="1291" y="322"/>
                  </a:lnTo>
                  <a:cubicBezTo>
                    <a:pt x="1291" y="145"/>
                    <a:pt x="1149" y="0"/>
                    <a:pt x="9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528;p41">
            <a:extLst>
              <a:ext uri="{FF2B5EF4-FFF2-40B4-BE49-F238E27FC236}">
                <a16:creationId xmlns:a16="http://schemas.microsoft.com/office/drawing/2014/main" id="{DB7E74A0-390B-7736-1F5D-A4AA264B8D7F}"/>
              </a:ext>
            </a:extLst>
          </p:cNvPr>
          <p:cNvGrpSpPr/>
          <p:nvPr/>
        </p:nvGrpSpPr>
        <p:grpSpPr>
          <a:xfrm>
            <a:off x="7691142" y="2384663"/>
            <a:ext cx="987552" cy="839505"/>
            <a:chOff x="4730466" y="4166305"/>
            <a:chExt cx="447090" cy="428133"/>
          </a:xfrm>
        </p:grpSpPr>
        <p:sp>
          <p:nvSpPr>
            <p:cNvPr id="26" name="Google Shape;529;p41">
              <a:extLst>
                <a:ext uri="{FF2B5EF4-FFF2-40B4-BE49-F238E27FC236}">
                  <a16:creationId xmlns:a16="http://schemas.microsoft.com/office/drawing/2014/main" id="{A1D485F1-1C3B-F7FE-4E41-BE62F0147D25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0;p41">
              <a:extLst>
                <a:ext uri="{FF2B5EF4-FFF2-40B4-BE49-F238E27FC236}">
                  <a16:creationId xmlns:a16="http://schemas.microsoft.com/office/drawing/2014/main" id="{59F37335-CE46-E1FE-1ACC-8EF70C7FD065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1;p41">
              <a:extLst>
                <a:ext uri="{FF2B5EF4-FFF2-40B4-BE49-F238E27FC236}">
                  <a16:creationId xmlns:a16="http://schemas.microsoft.com/office/drawing/2014/main" id="{BE3B6C37-A3A6-27FC-184E-A68EE36BA886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2;p41">
              <a:extLst>
                <a:ext uri="{FF2B5EF4-FFF2-40B4-BE49-F238E27FC236}">
                  <a16:creationId xmlns:a16="http://schemas.microsoft.com/office/drawing/2014/main" id="{EA945D1C-3DBC-2321-899A-2D9EE87AF884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3;p41">
              <a:extLst>
                <a:ext uri="{FF2B5EF4-FFF2-40B4-BE49-F238E27FC236}">
                  <a16:creationId xmlns:a16="http://schemas.microsoft.com/office/drawing/2014/main" id="{C918CF46-3EB6-EDB5-91F7-CD537187EEBF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4;p41">
              <a:extLst>
                <a:ext uri="{FF2B5EF4-FFF2-40B4-BE49-F238E27FC236}">
                  <a16:creationId xmlns:a16="http://schemas.microsoft.com/office/drawing/2014/main" id="{4F26EF08-59BD-40C8-5EA2-B14FEB3CEC6B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5;p41">
              <a:extLst>
                <a:ext uri="{FF2B5EF4-FFF2-40B4-BE49-F238E27FC236}">
                  <a16:creationId xmlns:a16="http://schemas.microsoft.com/office/drawing/2014/main" id="{62240F19-B6FD-AE87-68B2-03472FA4431B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6;p41">
              <a:extLst>
                <a:ext uri="{FF2B5EF4-FFF2-40B4-BE49-F238E27FC236}">
                  <a16:creationId xmlns:a16="http://schemas.microsoft.com/office/drawing/2014/main" id="{4E97C95F-9814-C20C-F7DB-D7D6592339D7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7;p41">
              <a:extLst>
                <a:ext uri="{FF2B5EF4-FFF2-40B4-BE49-F238E27FC236}">
                  <a16:creationId xmlns:a16="http://schemas.microsoft.com/office/drawing/2014/main" id="{6A77FFE8-636C-0285-AA59-63AE46AD053A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45;p41">
            <a:extLst>
              <a:ext uri="{FF2B5EF4-FFF2-40B4-BE49-F238E27FC236}">
                <a16:creationId xmlns:a16="http://schemas.microsoft.com/office/drawing/2014/main" id="{FEC9D7E7-1C97-6881-DFDF-85AC3B6CB647}"/>
              </a:ext>
            </a:extLst>
          </p:cNvPr>
          <p:cNvGrpSpPr/>
          <p:nvPr/>
        </p:nvGrpSpPr>
        <p:grpSpPr>
          <a:xfrm>
            <a:off x="8986686" y="2295813"/>
            <a:ext cx="1067398" cy="979080"/>
            <a:chOff x="6047852" y="2084978"/>
            <a:chExt cx="442319" cy="446466"/>
          </a:xfrm>
        </p:grpSpPr>
        <p:sp>
          <p:nvSpPr>
            <p:cNvPr id="36" name="Google Shape;546;p41">
              <a:extLst>
                <a:ext uri="{FF2B5EF4-FFF2-40B4-BE49-F238E27FC236}">
                  <a16:creationId xmlns:a16="http://schemas.microsoft.com/office/drawing/2014/main" id="{C3BC72C0-B95F-C299-DAD1-59A16455EFB5}"/>
                </a:ext>
              </a:extLst>
            </p:cNvPr>
            <p:cNvSpPr/>
            <p:nvPr/>
          </p:nvSpPr>
          <p:spPr>
            <a:xfrm>
              <a:off x="6376832" y="2452403"/>
              <a:ext cx="33986" cy="53785"/>
            </a:xfrm>
            <a:custGeom>
              <a:avLst/>
              <a:gdLst/>
              <a:ahLst/>
              <a:cxnLst/>
              <a:rect l="l" t="t" r="r" b="b"/>
              <a:pathLst>
                <a:path w="1090" h="1725" extrusionOk="0">
                  <a:moveTo>
                    <a:pt x="607" y="1"/>
                  </a:moveTo>
                  <a:cubicBezTo>
                    <a:pt x="532" y="1"/>
                    <a:pt x="460" y="41"/>
                    <a:pt x="422" y="112"/>
                  </a:cubicBezTo>
                  <a:lnTo>
                    <a:pt x="74" y="764"/>
                  </a:lnTo>
                  <a:cubicBezTo>
                    <a:pt x="0" y="904"/>
                    <a:pt x="101" y="1073"/>
                    <a:pt x="258" y="1073"/>
                  </a:cubicBezTo>
                  <a:lnTo>
                    <a:pt x="481" y="1073"/>
                  </a:lnTo>
                  <a:lnTo>
                    <a:pt x="298" y="1416"/>
                  </a:lnTo>
                  <a:cubicBezTo>
                    <a:pt x="242" y="1518"/>
                    <a:pt x="281" y="1645"/>
                    <a:pt x="383" y="1699"/>
                  </a:cubicBezTo>
                  <a:cubicBezTo>
                    <a:pt x="415" y="1716"/>
                    <a:pt x="449" y="1724"/>
                    <a:pt x="483" y="1724"/>
                  </a:cubicBezTo>
                  <a:cubicBezTo>
                    <a:pt x="558" y="1724"/>
                    <a:pt x="630" y="1684"/>
                    <a:pt x="667" y="1613"/>
                  </a:cubicBezTo>
                  <a:lnTo>
                    <a:pt x="1015" y="960"/>
                  </a:lnTo>
                  <a:cubicBezTo>
                    <a:pt x="1089" y="820"/>
                    <a:pt x="989" y="653"/>
                    <a:pt x="831" y="653"/>
                  </a:cubicBezTo>
                  <a:lnTo>
                    <a:pt x="608" y="653"/>
                  </a:lnTo>
                  <a:lnTo>
                    <a:pt x="792" y="309"/>
                  </a:lnTo>
                  <a:cubicBezTo>
                    <a:pt x="848" y="206"/>
                    <a:pt x="808" y="80"/>
                    <a:pt x="706" y="25"/>
                  </a:cubicBezTo>
                  <a:cubicBezTo>
                    <a:pt x="675" y="9"/>
                    <a:pt x="641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7;p41">
              <a:extLst>
                <a:ext uri="{FF2B5EF4-FFF2-40B4-BE49-F238E27FC236}">
                  <a16:creationId xmlns:a16="http://schemas.microsoft.com/office/drawing/2014/main" id="{7C51909C-A77E-C0F8-3E10-4DBCF77659B7}"/>
                </a:ext>
              </a:extLst>
            </p:cNvPr>
            <p:cNvSpPr/>
            <p:nvPr/>
          </p:nvSpPr>
          <p:spPr>
            <a:xfrm>
              <a:off x="6047852" y="2084978"/>
              <a:ext cx="442319" cy="446466"/>
            </a:xfrm>
            <a:custGeom>
              <a:avLst/>
              <a:gdLst/>
              <a:ahLst/>
              <a:cxnLst/>
              <a:rect l="l" t="t" r="r" b="b"/>
              <a:pathLst>
                <a:path w="14186" h="14319" extrusionOk="0">
                  <a:moveTo>
                    <a:pt x="3733" y="417"/>
                  </a:moveTo>
                  <a:cubicBezTo>
                    <a:pt x="3807" y="417"/>
                    <a:pt x="3869" y="467"/>
                    <a:pt x="3886" y="539"/>
                  </a:cubicBezTo>
                  <a:lnTo>
                    <a:pt x="4411" y="2772"/>
                  </a:lnTo>
                  <a:cubicBezTo>
                    <a:pt x="4418" y="2794"/>
                    <a:pt x="4411" y="2818"/>
                    <a:pt x="4398" y="2840"/>
                  </a:cubicBezTo>
                  <a:lnTo>
                    <a:pt x="4019" y="3393"/>
                  </a:lnTo>
                  <a:cubicBezTo>
                    <a:pt x="3925" y="3359"/>
                    <a:pt x="3828" y="3342"/>
                    <a:pt x="3732" y="3342"/>
                  </a:cubicBezTo>
                  <a:cubicBezTo>
                    <a:pt x="3636" y="3342"/>
                    <a:pt x="3540" y="3359"/>
                    <a:pt x="3449" y="3393"/>
                  </a:cubicBezTo>
                  <a:lnTo>
                    <a:pt x="3068" y="2840"/>
                  </a:lnTo>
                  <a:cubicBezTo>
                    <a:pt x="3055" y="2818"/>
                    <a:pt x="3050" y="2794"/>
                    <a:pt x="3056" y="2772"/>
                  </a:cubicBezTo>
                  <a:lnTo>
                    <a:pt x="3582" y="539"/>
                  </a:lnTo>
                  <a:cubicBezTo>
                    <a:pt x="3598" y="467"/>
                    <a:pt x="3662" y="417"/>
                    <a:pt x="3733" y="417"/>
                  </a:cubicBezTo>
                  <a:close/>
                  <a:moveTo>
                    <a:pt x="3733" y="3759"/>
                  </a:moveTo>
                  <a:cubicBezTo>
                    <a:pt x="3928" y="3759"/>
                    <a:pt x="4102" y="3902"/>
                    <a:pt x="4125" y="4107"/>
                  </a:cubicBezTo>
                  <a:cubicBezTo>
                    <a:pt x="4152" y="4327"/>
                    <a:pt x="3994" y="4523"/>
                    <a:pt x="3779" y="4548"/>
                  </a:cubicBezTo>
                  <a:cubicBezTo>
                    <a:pt x="3763" y="4549"/>
                    <a:pt x="3747" y="4550"/>
                    <a:pt x="3731" y="4550"/>
                  </a:cubicBezTo>
                  <a:cubicBezTo>
                    <a:pt x="3534" y="4550"/>
                    <a:pt x="3365" y="4403"/>
                    <a:pt x="3339" y="4203"/>
                  </a:cubicBezTo>
                  <a:cubicBezTo>
                    <a:pt x="3312" y="3968"/>
                    <a:pt x="3495" y="3759"/>
                    <a:pt x="3733" y="3759"/>
                  </a:cubicBezTo>
                  <a:close/>
                  <a:moveTo>
                    <a:pt x="2254" y="4239"/>
                  </a:moveTo>
                  <a:cubicBezTo>
                    <a:pt x="2256" y="4239"/>
                    <a:pt x="2258" y="4239"/>
                    <a:pt x="2260" y="4239"/>
                  </a:cubicBezTo>
                  <a:lnTo>
                    <a:pt x="2928" y="4293"/>
                  </a:lnTo>
                  <a:cubicBezTo>
                    <a:pt x="2961" y="4488"/>
                    <a:pt x="3063" y="4661"/>
                    <a:pt x="3214" y="4786"/>
                  </a:cubicBezTo>
                  <a:lnTo>
                    <a:pt x="2925" y="5392"/>
                  </a:lnTo>
                  <a:cubicBezTo>
                    <a:pt x="2915" y="5411"/>
                    <a:pt x="2895" y="5428"/>
                    <a:pt x="2874" y="5434"/>
                  </a:cubicBezTo>
                  <a:lnTo>
                    <a:pt x="675" y="6098"/>
                  </a:lnTo>
                  <a:cubicBezTo>
                    <a:pt x="660" y="6102"/>
                    <a:pt x="645" y="6104"/>
                    <a:pt x="630" y="6104"/>
                  </a:cubicBezTo>
                  <a:cubicBezTo>
                    <a:pt x="575" y="6104"/>
                    <a:pt x="523" y="6076"/>
                    <a:pt x="494" y="6025"/>
                  </a:cubicBezTo>
                  <a:cubicBezTo>
                    <a:pt x="457" y="5961"/>
                    <a:pt x="470" y="5884"/>
                    <a:pt x="522" y="5835"/>
                  </a:cubicBezTo>
                  <a:lnTo>
                    <a:pt x="2196" y="4262"/>
                  </a:lnTo>
                  <a:cubicBezTo>
                    <a:pt x="2211" y="4247"/>
                    <a:pt x="2233" y="4239"/>
                    <a:pt x="2254" y="4239"/>
                  </a:cubicBezTo>
                  <a:close/>
                  <a:moveTo>
                    <a:pt x="5213" y="4237"/>
                  </a:moveTo>
                  <a:cubicBezTo>
                    <a:pt x="5234" y="4237"/>
                    <a:pt x="5255" y="4245"/>
                    <a:pt x="5272" y="4260"/>
                  </a:cubicBezTo>
                  <a:lnTo>
                    <a:pt x="6943" y="5832"/>
                  </a:lnTo>
                  <a:cubicBezTo>
                    <a:pt x="6998" y="5881"/>
                    <a:pt x="7009" y="5961"/>
                    <a:pt x="6973" y="6025"/>
                  </a:cubicBezTo>
                  <a:cubicBezTo>
                    <a:pt x="6943" y="6076"/>
                    <a:pt x="6891" y="6104"/>
                    <a:pt x="6837" y="6104"/>
                  </a:cubicBezTo>
                  <a:cubicBezTo>
                    <a:pt x="6822" y="6104"/>
                    <a:pt x="6807" y="6102"/>
                    <a:pt x="6792" y="6098"/>
                  </a:cubicBezTo>
                  <a:lnTo>
                    <a:pt x="4593" y="5434"/>
                  </a:lnTo>
                  <a:cubicBezTo>
                    <a:pt x="4570" y="5428"/>
                    <a:pt x="4552" y="5411"/>
                    <a:pt x="4543" y="5392"/>
                  </a:cubicBezTo>
                  <a:lnTo>
                    <a:pt x="4253" y="4784"/>
                  </a:lnTo>
                  <a:cubicBezTo>
                    <a:pt x="4403" y="4661"/>
                    <a:pt x="4505" y="4485"/>
                    <a:pt x="4538" y="4291"/>
                  </a:cubicBezTo>
                  <a:lnTo>
                    <a:pt x="5208" y="4237"/>
                  </a:lnTo>
                  <a:cubicBezTo>
                    <a:pt x="5210" y="4237"/>
                    <a:pt x="5211" y="4237"/>
                    <a:pt x="5213" y="4237"/>
                  </a:cubicBezTo>
                  <a:close/>
                  <a:moveTo>
                    <a:pt x="9699" y="9509"/>
                  </a:moveTo>
                  <a:cubicBezTo>
                    <a:pt x="9752" y="9509"/>
                    <a:pt x="9798" y="9551"/>
                    <a:pt x="9798" y="9607"/>
                  </a:cubicBezTo>
                  <a:lnTo>
                    <a:pt x="9798" y="10088"/>
                  </a:lnTo>
                  <a:lnTo>
                    <a:pt x="9313" y="10088"/>
                  </a:lnTo>
                  <a:lnTo>
                    <a:pt x="9313" y="9607"/>
                  </a:lnTo>
                  <a:cubicBezTo>
                    <a:pt x="9313" y="9555"/>
                    <a:pt x="9356" y="9509"/>
                    <a:pt x="9412" y="9509"/>
                  </a:cubicBezTo>
                  <a:close/>
                  <a:moveTo>
                    <a:pt x="12780" y="9509"/>
                  </a:moveTo>
                  <a:cubicBezTo>
                    <a:pt x="12834" y="9509"/>
                    <a:pt x="12878" y="9551"/>
                    <a:pt x="12878" y="9607"/>
                  </a:cubicBezTo>
                  <a:lnTo>
                    <a:pt x="12878" y="10088"/>
                  </a:lnTo>
                  <a:lnTo>
                    <a:pt x="12394" y="10088"/>
                  </a:lnTo>
                  <a:lnTo>
                    <a:pt x="12394" y="9607"/>
                  </a:lnTo>
                  <a:cubicBezTo>
                    <a:pt x="12394" y="9555"/>
                    <a:pt x="12440" y="9509"/>
                    <a:pt x="12492" y="9509"/>
                  </a:cubicBezTo>
                  <a:close/>
                  <a:moveTo>
                    <a:pt x="13765" y="10507"/>
                  </a:moveTo>
                  <a:lnTo>
                    <a:pt x="13765" y="10975"/>
                  </a:lnTo>
                  <a:lnTo>
                    <a:pt x="8423" y="10975"/>
                  </a:lnTo>
                  <a:lnTo>
                    <a:pt x="8423" y="10507"/>
                  </a:lnTo>
                  <a:close/>
                  <a:moveTo>
                    <a:pt x="11680" y="7480"/>
                  </a:moveTo>
                  <a:cubicBezTo>
                    <a:pt x="12092" y="7480"/>
                    <a:pt x="12427" y="7815"/>
                    <a:pt x="12427" y="8228"/>
                  </a:cubicBezTo>
                  <a:lnTo>
                    <a:pt x="12427" y="9091"/>
                  </a:lnTo>
                  <a:cubicBezTo>
                    <a:pt x="12172" y="9124"/>
                    <a:pt x="11975" y="9343"/>
                    <a:pt x="11975" y="9605"/>
                  </a:cubicBezTo>
                  <a:lnTo>
                    <a:pt x="11975" y="10085"/>
                  </a:lnTo>
                  <a:lnTo>
                    <a:pt x="10218" y="10085"/>
                  </a:lnTo>
                  <a:lnTo>
                    <a:pt x="10218" y="9605"/>
                  </a:lnTo>
                  <a:cubicBezTo>
                    <a:pt x="10218" y="9343"/>
                    <a:pt x="10021" y="9124"/>
                    <a:pt x="9766" y="9091"/>
                  </a:cubicBezTo>
                  <a:lnTo>
                    <a:pt x="9766" y="9000"/>
                  </a:lnTo>
                  <a:cubicBezTo>
                    <a:pt x="9765" y="8696"/>
                    <a:pt x="9515" y="8446"/>
                    <a:pt x="9208" y="8446"/>
                  </a:cubicBezTo>
                  <a:lnTo>
                    <a:pt x="7574" y="8446"/>
                  </a:lnTo>
                  <a:cubicBezTo>
                    <a:pt x="7269" y="8446"/>
                    <a:pt x="7017" y="8694"/>
                    <a:pt x="7017" y="9001"/>
                  </a:cubicBezTo>
                  <a:lnTo>
                    <a:pt x="7017" y="11175"/>
                  </a:lnTo>
                  <a:cubicBezTo>
                    <a:pt x="7017" y="11323"/>
                    <a:pt x="6899" y="11443"/>
                    <a:pt x="6751" y="11443"/>
                  </a:cubicBezTo>
                  <a:lnTo>
                    <a:pt x="4782" y="11443"/>
                  </a:lnTo>
                  <a:lnTo>
                    <a:pt x="4743" y="10640"/>
                  </a:lnTo>
                  <a:lnTo>
                    <a:pt x="5612" y="10640"/>
                  </a:lnTo>
                  <a:cubicBezTo>
                    <a:pt x="5942" y="10640"/>
                    <a:pt x="6213" y="10371"/>
                    <a:pt x="6213" y="10039"/>
                  </a:cubicBezTo>
                  <a:lnTo>
                    <a:pt x="6213" y="8228"/>
                  </a:lnTo>
                  <a:cubicBezTo>
                    <a:pt x="6213" y="7815"/>
                    <a:pt x="6549" y="7480"/>
                    <a:pt x="6960" y="7480"/>
                  </a:cubicBezTo>
                  <a:close/>
                  <a:moveTo>
                    <a:pt x="5111" y="13169"/>
                  </a:moveTo>
                  <a:lnTo>
                    <a:pt x="5111" y="13898"/>
                  </a:lnTo>
                  <a:lnTo>
                    <a:pt x="2357" y="13898"/>
                  </a:lnTo>
                  <a:lnTo>
                    <a:pt x="2357" y="13169"/>
                  </a:lnTo>
                  <a:close/>
                  <a:moveTo>
                    <a:pt x="3733" y="0"/>
                  </a:moveTo>
                  <a:cubicBezTo>
                    <a:pt x="3465" y="0"/>
                    <a:pt x="3235" y="183"/>
                    <a:pt x="3173" y="444"/>
                  </a:cubicBezTo>
                  <a:lnTo>
                    <a:pt x="2647" y="2677"/>
                  </a:lnTo>
                  <a:cubicBezTo>
                    <a:pt x="2615" y="2815"/>
                    <a:pt x="2644" y="2961"/>
                    <a:pt x="2723" y="3078"/>
                  </a:cubicBezTo>
                  <a:lnTo>
                    <a:pt x="3107" y="3636"/>
                  </a:lnTo>
                  <a:cubicBezTo>
                    <a:pt x="3046" y="3708"/>
                    <a:pt x="3000" y="3787"/>
                    <a:pt x="2969" y="3874"/>
                  </a:cubicBezTo>
                  <a:lnTo>
                    <a:pt x="2294" y="3820"/>
                  </a:lnTo>
                  <a:cubicBezTo>
                    <a:pt x="2282" y="3819"/>
                    <a:pt x="2271" y="3819"/>
                    <a:pt x="2259" y="3819"/>
                  </a:cubicBezTo>
                  <a:cubicBezTo>
                    <a:pt x="2130" y="3819"/>
                    <a:pt x="2005" y="3868"/>
                    <a:pt x="1910" y="3956"/>
                  </a:cubicBezTo>
                  <a:lnTo>
                    <a:pt x="238" y="5528"/>
                  </a:lnTo>
                  <a:cubicBezTo>
                    <a:pt x="43" y="5713"/>
                    <a:pt x="0" y="6003"/>
                    <a:pt x="133" y="6234"/>
                  </a:cubicBezTo>
                  <a:cubicBezTo>
                    <a:pt x="238" y="6418"/>
                    <a:pt x="429" y="6525"/>
                    <a:pt x="629" y="6525"/>
                  </a:cubicBezTo>
                  <a:cubicBezTo>
                    <a:pt x="631" y="6525"/>
                    <a:pt x="632" y="6525"/>
                    <a:pt x="633" y="6525"/>
                  </a:cubicBezTo>
                  <a:cubicBezTo>
                    <a:pt x="780" y="6525"/>
                    <a:pt x="690" y="6522"/>
                    <a:pt x="2964" y="5846"/>
                  </a:cubicBezTo>
                  <a:lnTo>
                    <a:pt x="2964" y="5846"/>
                  </a:lnTo>
                  <a:lnTo>
                    <a:pt x="2867" y="7776"/>
                  </a:lnTo>
                  <a:cubicBezTo>
                    <a:pt x="2861" y="7891"/>
                    <a:pt x="2951" y="7990"/>
                    <a:pt x="3066" y="7996"/>
                  </a:cubicBezTo>
                  <a:lnTo>
                    <a:pt x="3076" y="7996"/>
                  </a:lnTo>
                  <a:cubicBezTo>
                    <a:pt x="3188" y="7996"/>
                    <a:pt x="3280" y="7907"/>
                    <a:pt x="3286" y="7797"/>
                  </a:cubicBezTo>
                  <a:lnTo>
                    <a:pt x="3408" y="5354"/>
                  </a:lnTo>
                  <a:lnTo>
                    <a:pt x="3597" y="4960"/>
                  </a:lnTo>
                  <a:cubicBezTo>
                    <a:pt x="3642" y="4968"/>
                    <a:pt x="3688" y="4972"/>
                    <a:pt x="3734" y="4972"/>
                  </a:cubicBezTo>
                  <a:cubicBezTo>
                    <a:pt x="3780" y="4972"/>
                    <a:pt x="3827" y="4968"/>
                    <a:pt x="3872" y="4960"/>
                  </a:cubicBezTo>
                  <a:lnTo>
                    <a:pt x="4061" y="5354"/>
                  </a:lnTo>
                  <a:lnTo>
                    <a:pt x="4428" y="12750"/>
                  </a:lnTo>
                  <a:lnTo>
                    <a:pt x="3042" y="12750"/>
                  </a:lnTo>
                  <a:lnTo>
                    <a:pt x="3239" y="8776"/>
                  </a:lnTo>
                  <a:cubicBezTo>
                    <a:pt x="3245" y="8661"/>
                    <a:pt x="3155" y="8563"/>
                    <a:pt x="3040" y="8556"/>
                  </a:cubicBezTo>
                  <a:cubicBezTo>
                    <a:pt x="3036" y="8556"/>
                    <a:pt x="3032" y="8556"/>
                    <a:pt x="3028" y="8556"/>
                  </a:cubicBezTo>
                  <a:cubicBezTo>
                    <a:pt x="2918" y="8556"/>
                    <a:pt x="2826" y="8644"/>
                    <a:pt x="2820" y="8755"/>
                  </a:cubicBezTo>
                  <a:lnTo>
                    <a:pt x="2621" y="12750"/>
                  </a:lnTo>
                  <a:lnTo>
                    <a:pt x="2291" y="12750"/>
                  </a:lnTo>
                  <a:cubicBezTo>
                    <a:pt x="2096" y="12750"/>
                    <a:pt x="1938" y="12908"/>
                    <a:pt x="1938" y="13103"/>
                  </a:cubicBezTo>
                  <a:lnTo>
                    <a:pt x="1938" y="13966"/>
                  </a:lnTo>
                  <a:cubicBezTo>
                    <a:pt x="1938" y="14161"/>
                    <a:pt x="2096" y="14319"/>
                    <a:pt x="2291" y="14319"/>
                  </a:cubicBezTo>
                  <a:lnTo>
                    <a:pt x="5178" y="14319"/>
                  </a:lnTo>
                  <a:cubicBezTo>
                    <a:pt x="5373" y="14319"/>
                    <a:pt x="5531" y="14161"/>
                    <a:pt x="5531" y="13966"/>
                  </a:cubicBezTo>
                  <a:lnTo>
                    <a:pt x="5531" y="13103"/>
                  </a:lnTo>
                  <a:cubicBezTo>
                    <a:pt x="5531" y="12908"/>
                    <a:pt x="5373" y="12750"/>
                    <a:pt x="5178" y="12750"/>
                  </a:cubicBezTo>
                  <a:lnTo>
                    <a:pt x="4848" y="12750"/>
                  </a:lnTo>
                  <a:lnTo>
                    <a:pt x="4805" y="11864"/>
                  </a:lnTo>
                  <a:lnTo>
                    <a:pt x="6753" y="11864"/>
                  </a:lnTo>
                  <a:cubicBezTo>
                    <a:pt x="7132" y="11864"/>
                    <a:pt x="7441" y="11555"/>
                    <a:pt x="7441" y="11175"/>
                  </a:cubicBezTo>
                  <a:lnTo>
                    <a:pt x="7441" y="9001"/>
                  </a:lnTo>
                  <a:cubicBezTo>
                    <a:pt x="7441" y="8926"/>
                    <a:pt x="7502" y="8867"/>
                    <a:pt x="7576" y="8867"/>
                  </a:cubicBezTo>
                  <a:lnTo>
                    <a:pt x="9210" y="8867"/>
                  </a:lnTo>
                  <a:cubicBezTo>
                    <a:pt x="9287" y="8867"/>
                    <a:pt x="9346" y="8927"/>
                    <a:pt x="9346" y="9001"/>
                  </a:cubicBezTo>
                  <a:lnTo>
                    <a:pt x="9346" y="9095"/>
                  </a:lnTo>
                  <a:cubicBezTo>
                    <a:pt x="9091" y="9128"/>
                    <a:pt x="8894" y="9344"/>
                    <a:pt x="8894" y="9607"/>
                  </a:cubicBezTo>
                  <a:lnTo>
                    <a:pt x="8894" y="10088"/>
                  </a:lnTo>
                  <a:lnTo>
                    <a:pt x="8362" y="10088"/>
                  </a:lnTo>
                  <a:cubicBezTo>
                    <a:pt x="8165" y="10088"/>
                    <a:pt x="8006" y="10248"/>
                    <a:pt x="8006" y="10445"/>
                  </a:cubicBezTo>
                  <a:lnTo>
                    <a:pt x="8006" y="11037"/>
                  </a:lnTo>
                  <a:cubicBezTo>
                    <a:pt x="8006" y="11235"/>
                    <a:pt x="8165" y="11395"/>
                    <a:pt x="8362" y="11395"/>
                  </a:cubicBezTo>
                  <a:lnTo>
                    <a:pt x="8558" y="11395"/>
                  </a:lnTo>
                  <a:lnTo>
                    <a:pt x="8558" y="11916"/>
                  </a:lnTo>
                  <a:cubicBezTo>
                    <a:pt x="8558" y="12031"/>
                    <a:pt x="8651" y="12126"/>
                    <a:pt x="8766" y="12126"/>
                  </a:cubicBezTo>
                  <a:cubicBezTo>
                    <a:pt x="8881" y="12126"/>
                    <a:pt x="8976" y="12031"/>
                    <a:pt x="8976" y="11916"/>
                  </a:cubicBezTo>
                  <a:lnTo>
                    <a:pt x="8976" y="11395"/>
                  </a:lnTo>
                  <a:lnTo>
                    <a:pt x="13213" y="11395"/>
                  </a:lnTo>
                  <a:lnTo>
                    <a:pt x="13213" y="13900"/>
                  </a:lnTo>
                  <a:lnTo>
                    <a:pt x="8976" y="13900"/>
                  </a:lnTo>
                  <a:lnTo>
                    <a:pt x="8976" y="12896"/>
                  </a:lnTo>
                  <a:cubicBezTo>
                    <a:pt x="8976" y="12782"/>
                    <a:pt x="8881" y="12686"/>
                    <a:pt x="8766" y="12686"/>
                  </a:cubicBezTo>
                  <a:cubicBezTo>
                    <a:pt x="8651" y="12686"/>
                    <a:pt x="8558" y="12782"/>
                    <a:pt x="8558" y="12896"/>
                  </a:cubicBezTo>
                  <a:lnTo>
                    <a:pt x="8558" y="13961"/>
                  </a:lnTo>
                  <a:cubicBezTo>
                    <a:pt x="8558" y="14158"/>
                    <a:pt x="8717" y="14319"/>
                    <a:pt x="8914" y="14319"/>
                  </a:cubicBezTo>
                  <a:lnTo>
                    <a:pt x="13277" y="14319"/>
                  </a:lnTo>
                  <a:cubicBezTo>
                    <a:pt x="13474" y="14319"/>
                    <a:pt x="13634" y="14158"/>
                    <a:pt x="13634" y="13961"/>
                  </a:cubicBezTo>
                  <a:lnTo>
                    <a:pt x="13634" y="11394"/>
                  </a:lnTo>
                  <a:lnTo>
                    <a:pt x="13829" y="11394"/>
                  </a:lnTo>
                  <a:cubicBezTo>
                    <a:pt x="14026" y="11394"/>
                    <a:pt x="14186" y="11233"/>
                    <a:pt x="14186" y="11036"/>
                  </a:cubicBezTo>
                  <a:lnTo>
                    <a:pt x="14186" y="10443"/>
                  </a:lnTo>
                  <a:cubicBezTo>
                    <a:pt x="14186" y="10248"/>
                    <a:pt x="14026" y="10088"/>
                    <a:pt x="13829" y="10088"/>
                  </a:cubicBezTo>
                  <a:lnTo>
                    <a:pt x="13297" y="10088"/>
                  </a:lnTo>
                  <a:lnTo>
                    <a:pt x="13297" y="9607"/>
                  </a:lnTo>
                  <a:cubicBezTo>
                    <a:pt x="13297" y="9344"/>
                    <a:pt x="13100" y="9126"/>
                    <a:pt x="12845" y="9095"/>
                  </a:cubicBezTo>
                  <a:lnTo>
                    <a:pt x="12845" y="8229"/>
                  </a:lnTo>
                  <a:cubicBezTo>
                    <a:pt x="12845" y="7586"/>
                    <a:pt x="12322" y="7062"/>
                    <a:pt x="11678" y="7062"/>
                  </a:cubicBezTo>
                  <a:lnTo>
                    <a:pt x="6958" y="7062"/>
                  </a:lnTo>
                  <a:cubicBezTo>
                    <a:pt x="6314" y="7062"/>
                    <a:pt x="5791" y="7586"/>
                    <a:pt x="5791" y="8229"/>
                  </a:cubicBezTo>
                  <a:lnTo>
                    <a:pt x="5791" y="10041"/>
                  </a:lnTo>
                  <a:cubicBezTo>
                    <a:pt x="5791" y="10141"/>
                    <a:pt x="5708" y="10221"/>
                    <a:pt x="5610" y="10221"/>
                  </a:cubicBezTo>
                  <a:lnTo>
                    <a:pt x="4722" y="10221"/>
                  </a:lnTo>
                  <a:lnTo>
                    <a:pt x="4503" y="5846"/>
                  </a:lnTo>
                  <a:lnTo>
                    <a:pt x="6669" y="6500"/>
                  </a:lnTo>
                  <a:cubicBezTo>
                    <a:pt x="6724" y="6517"/>
                    <a:pt x="6780" y="6525"/>
                    <a:pt x="6836" y="6525"/>
                  </a:cubicBezTo>
                  <a:cubicBezTo>
                    <a:pt x="7037" y="6525"/>
                    <a:pt x="7227" y="6419"/>
                    <a:pt x="7334" y="6237"/>
                  </a:cubicBezTo>
                  <a:cubicBezTo>
                    <a:pt x="7467" y="6004"/>
                    <a:pt x="7426" y="5713"/>
                    <a:pt x="7229" y="5528"/>
                  </a:cubicBezTo>
                  <a:lnTo>
                    <a:pt x="5556" y="3956"/>
                  </a:lnTo>
                  <a:cubicBezTo>
                    <a:pt x="5462" y="3868"/>
                    <a:pt x="5338" y="3819"/>
                    <a:pt x="5209" y="3819"/>
                  </a:cubicBezTo>
                  <a:cubicBezTo>
                    <a:pt x="5197" y="3819"/>
                    <a:pt x="5185" y="3819"/>
                    <a:pt x="5173" y="3820"/>
                  </a:cubicBezTo>
                  <a:lnTo>
                    <a:pt x="4497" y="3874"/>
                  </a:lnTo>
                  <a:cubicBezTo>
                    <a:pt x="4464" y="3786"/>
                    <a:pt x="4418" y="3705"/>
                    <a:pt x="4360" y="3636"/>
                  </a:cubicBezTo>
                  <a:lnTo>
                    <a:pt x="4743" y="3078"/>
                  </a:lnTo>
                  <a:cubicBezTo>
                    <a:pt x="4823" y="2961"/>
                    <a:pt x="4850" y="2815"/>
                    <a:pt x="4820" y="2677"/>
                  </a:cubicBezTo>
                  <a:lnTo>
                    <a:pt x="4295" y="444"/>
                  </a:lnTo>
                  <a:cubicBezTo>
                    <a:pt x="4232" y="183"/>
                    <a:pt x="4002" y="0"/>
                    <a:pt x="3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21;p41">
            <a:extLst>
              <a:ext uri="{FF2B5EF4-FFF2-40B4-BE49-F238E27FC236}">
                <a16:creationId xmlns:a16="http://schemas.microsoft.com/office/drawing/2014/main" id="{5E0903FC-6E70-8780-8BE0-78070A1BE832}"/>
              </a:ext>
            </a:extLst>
          </p:cNvPr>
          <p:cNvGrpSpPr/>
          <p:nvPr/>
        </p:nvGrpSpPr>
        <p:grpSpPr>
          <a:xfrm>
            <a:off x="8538814" y="3579906"/>
            <a:ext cx="838219" cy="904227"/>
            <a:chOff x="4090122" y="2116781"/>
            <a:chExt cx="446716" cy="382672"/>
          </a:xfrm>
        </p:grpSpPr>
        <p:sp>
          <p:nvSpPr>
            <p:cNvPr id="39" name="Google Shape;522;p41">
              <a:extLst>
                <a:ext uri="{FF2B5EF4-FFF2-40B4-BE49-F238E27FC236}">
                  <a16:creationId xmlns:a16="http://schemas.microsoft.com/office/drawing/2014/main" id="{FD4036F6-D27A-3DE2-E9E0-E15C3DB0349A}"/>
                </a:ext>
              </a:extLst>
            </p:cNvPr>
            <p:cNvSpPr/>
            <p:nvPr/>
          </p:nvSpPr>
          <p:spPr>
            <a:xfrm>
              <a:off x="4090122" y="2116781"/>
              <a:ext cx="446716" cy="382672"/>
            </a:xfrm>
            <a:custGeom>
              <a:avLst/>
              <a:gdLst/>
              <a:ahLst/>
              <a:cxnLst/>
              <a:rect l="l" t="t" r="r" b="b"/>
              <a:pathLst>
                <a:path w="14327" h="12273" extrusionOk="0">
                  <a:moveTo>
                    <a:pt x="12542" y="422"/>
                  </a:moveTo>
                  <a:lnTo>
                    <a:pt x="11880" y="1634"/>
                  </a:lnTo>
                  <a:lnTo>
                    <a:pt x="10594" y="1634"/>
                  </a:lnTo>
                  <a:lnTo>
                    <a:pt x="9931" y="422"/>
                  </a:lnTo>
                  <a:close/>
                  <a:moveTo>
                    <a:pt x="12992" y="2053"/>
                  </a:moveTo>
                  <a:lnTo>
                    <a:pt x="12992" y="2580"/>
                  </a:lnTo>
                  <a:lnTo>
                    <a:pt x="9484" y="2580"/>
                  </a:lnTo>
                  <a:lnTo>
                    <a:pt x="9484" y="2053"/>
                  </a:lnTo>
                  <a:close/>
                  <a:moveTo>
                    <a:pt x="11688" y="3000"/>
                  </a:moveTo>
                  <a:lnTo>
                    <a:pt x="11688" y="6590"/>
                  </a:lnTo>
                  <a:lnTo>
                    <a:pt x="10783" y="6590"/>
                  </a:lnTo>
                  <a:lnTo>
                    <a:pt x="10783" y="3000"/>
                  </a:lnTo>
                  <a:close/>
                  <a:moveTo>
                    <a:pt x="6461" y="5965"/>
                  </a:moveTo>
                  <a:cubicBezTo>
                    <a:pt x="6700" y="5965"/>
                    <a:pt x="6897" y="6125"/>
                    <a:pt x="6897" y="6327"/>
                  </a:cubicBezTo>
                  <a:cubicBezTo>
                    <a:pt x="6897" y="6467"/>
                    <a:pt x="6815" y="6848"/>
                    <a:pt x="6677" y="7149"/>
                  </a:cubicBezTo>
                  <a:cubicBezTo>
                    <a:pt x="6607" y="7128"/>
                    <a:pt x="6534" y="7117"/>
                    <a:pt x="6460" y="7117"/>
                  </a:cubicBezTo>
                  <a:cubicBezTo>
                    <a:pt x="6388" y="7117"/>
                    <a:pt x="6315" y="7127"/>
                    <a:pt x="6242" y="7149"/>
                  </a:cubicBezTo>
                  <a:cubicBezTo>
                    <a:pt x="6108" y="6848"/>
                    <a:pt x="6022" y="6467"/>
                    <a:pt x="6022" y="6327"/>
                  </a:cubicBezTo>
                  <a:cubicBezTo>
                    <a:pt x="6022" y="6125"/>
                    <a:pt x="6219" y="5965"/>
                    <a:pt x="6461" y="5965"/>
                  </a:cubicBezTo>
                  <a:close/>
                  <a:moveTo>
                    <a:pt x="6461" y="7536"/>
                  </a:moveTo>
                  <a:cubicBezTo>
                    <a:pt x="6661" y="7536"/>
                    <a:pt x="6824" y="7699"/>
                    <a:pt x="6824" y="7899"/>
                  </a:cubicBezTo>
                  <a:cubicBezTo>
                    <a:pt x="6824" y="8101"/>
                    <a:pt x="6661" y="8264"/>
                    <a:pt x="6461" y="8264"/>
                  </a:cubicBezTo>
                  <a:cubicBezTo>
                    <a:pt x="6259" y="8264"/>
                    <a:pt x="6096" y="8099"/>
                    <a:pt x="6096" y="7899"/>
                  </a:cubicBezTo>
                  <a:cubicBezTo>
                    <a:pt x="6096" y="7700"/>
                    <a:pt x="6259" y="7536"/>
                    <a:pt x="6461" y="7536"/>
                  </a:cubicBezTo>
                  <a:close/>
                  <a:moveTo>
                    <a:pt x="9945" y="7314"/>
                  </a:moveTo>
                  <a:lnTo>
                    <a:pt x="9945" y="8482"/>
                  </a:lnTo>
                  <a:lnTo>
                    <a:pt x="9605" y="8482"/>
                  </a:lnTo>
                  <a:cubicBezTo>
                    <a:pt x="9604" y="8482"/>
                    <a:pt x="9602" y="8482"/>
                    <a:pt x="9600" y="8482"/>
                  </a:cubicBezTo>
                  <a:cubicBezTo>
                    <a:pt x="9525" y="8482"/>
                    <a:pt x="9466" y="8419"/>
                    <a:pt x="9466" y="8346"/>
                  </a:cubicBezTo>
                  <a:lnTo>
                    <a:pt x="9466" y="7454"/>
                  </a:lnTo>
                  <a:cubicBezTo>
                    <a:pt x="9466" y="7378"/>
                    <a:pt x="9527" y="7314"/>
                    <a:pt x="9605" y="7314"/>
                  </a:cubicBezTo>
                  <a:close/>
                  <a:moveTo>
                    <a:pt x="11939" y="7011"/>
                  </a:moveTo>
                  <a:cubicBezTo>
                    <a:pt x="12422" y="7011"/>
                    <a:pt x="12819" y="7403"/>
                    <a:pt x="12827" y="7883"/>
                  </a:cubicBezTo>
                  <a:cubicBezTo>
                    <a:pt x="12832" y="8117"/>
                    <a:pt x="12742" y="8341"/>
                    <a:pt x="12573" y="8513"/>
                  </a:cubicBezTo>
                  <a:cubicBezTo>
                    <a:pt x="12402" y="8687"/>
                    <a:pt x="12162" y="8791"/>
                    <a:pt x="11918" y="8791"/>
                  </a:cubicBezTo>
                  <a:lnTo>
                    <a:pt x="10364" y="8791"/>
                  </a:lnTo>
                  <a:lnTo>
                    <a:pt x="10364" y="7011"/>
                  </a:lnTo>
                  <a:close/>
                  <a:moveTo>
                    <a:pt x="5700" y="8088"/>
                  </a:moveTo>
                  <a:cubicBezTo>
                    <a:pt x="5738" y="8234"/>
                    <a:pt x="5814" y="8364"/>
                    <a:pt x="5919" y="8466"/>
                  </a:cubicBezTo>
                  <a:cubicBezTo>
                    <a:pt x="5727" y="8732"/>
                    <a:pt x="5437" y="8994"/>
                    <a:pt x="5316" y="9065"/>
                  </a:cubicBezTo>
                  <a:cubicBezTo>
                    <a:pt x="5267" y="9093"/>
                    <a:pt x="5214" y="9107"/>
                    <a:pt x="5160" y="9107"/>
                  </a:cubicBezTo>
                  <a:cubicBezTo>
                    <a:pt x="5015" y="9107"/>
                    <a:pt x="4866" y="9012"/>
                    <a:pt x="4782" y="8868"/>
                  </a:cubicBezTo>
                  <a:cubicBezTo>
                    <a:pt x="4721" y="8764"/>
                    <a:pt x="4700" y="8645"/>
                    <a:pt x="4723" y="8536"/>
                  </a:cubicBezTo>
                  <a:cubicBezTo>
                    <a:pt x="4744" y="8436"/>
                    <a:pt x="4799" y="8356"/>
                    <a:pt x="4879" y="8310"/>
                  </a:cubicBezTo>
                  <a:cubicBezTo>
                    <a:pt x="5001" y="8241"/>
                    <a:pt x="5373" y="8121"/>
                    <a:pt x="5700" y="8088"/>
                  </a:cubicBezTo>
                  <a:close/>
                  <a:moveTo>
                    <a:pt x="7219" y="8086"/>
                  </a:moveTo>
                  <a:cubicBezTo>
                    <a:pt x="7538" y="8117"/>
                    <a:pt x="7914" y="8234"/>
                    <a:pt x="8040" y="8308"/>
                  </a:cubicBezTo>
                  <a:cubicBezTo>
                    <a:pt x="8223" y="8413"/>
                    <a:pt x="8251" y="8671"/>
                    <a:pt x="8137" y="8868"/>
                  </a:cubicBezTo>
                  <a:cubicBezTo>
                    <a:pt x="8054" y="9013"/>
                    <a:pt x="7905" y="9107"/>
                    <a:pt x="7762" y="9107"/>
                  </a:cubicBezTo>
                  <a:cubicBezTo>
                    <a:pt x="7708" y="9107"/>
                    <a:pt x="7654" y="9094"/>
                    <a:pt x="7605" y="9065"/>
                  </a:cubicBezTo>
                  <a:cubicBezTo>
                    <a:pt x="7484" y="8996"/>
                    <a:pt x="7195" y="8733"/>
                    <a:pt x="7003" y="8464"/>
                  </a:cubicBezTo>
                  <a:cubicBezTo>
                    <a:pt x="7106" y="8364"/>
                    <a:pt x="7185" y="8232"/>
                    <a:pt x="7219" y="8086"/>
                  </a:cubicBezTo>
                  <a:close/>
                  <a:moveTo>
                    <a:pt x="13906" y="4347"/>
                  </a:moveTo>
                  <a:lnTo>
                    <a:pt x="13906" y="11853"/>
                  </a:lnTo>
                  <a:lnTo>
                    <a:pt x="12110" y="11853"/>
                  </a:lnTo>
                  <a:lnTo>
                    <a:pt x="12110" y="11182"/>
                  </a:lnTo>
                  <a:cubicBezTo>
                    <a:pt x="12110" y="11067"/>
                    <a:pt x="12015" y="10973"/>
                    <a:pt x="11900" y="10973"/>
                  </a:cubicBezTo>
                  <a:cubicBezTo>
                    <a:pt x="11783" y="10973"/>
                    <a:pt x="11691" y="11067"/>
                    <a:pt x="11691" y="11182"/>
                  </a:cubicBezTo>
                  <a:lnTo>
                    <a:pt x="11691" y="11853"/>
                  </a:lnTo>
                  <a:lnTo>
                    <a:pt x="10785" y="11853"/>
                  </a:lnTo>
                  <a:lnTo>
                    <a:pt x="10785" y="9210"/>
                  </a:lnTo>
                  <a:lnTo>
                    <a:pt x="11691" y="9210"/>
                  </a:lnTo>
                  <a:lnTo>
                    <a:pt x="11691" y="10203"/>
                  </a:lnTo>
                  <a:cubicBezTo>
                    <a:pt x="11691" y="10320"/>
                    <a:pt x="11785" y="10412"/>
                    <a:pt x="11900" y="10412"/>
                  </a:cubicBezTo>
                  <a:cubicBezTo>
                    <a:pt x="12015" y="10412"/>
                    <a:pt x="12110" y="10318"/>
                    <a:pt x="12110" y="10203"/>
                  </a:cubicBezTo>
                  <a:lnTo>
                    <a:pt x="12110" y="9196"/>
                  </a:lnTo>
                  <a:cubicBezTo>
                    <a:pt x="12397" y="9154"/>
                    <a:pt x="12670" y="9019"/>
                    <a:pt x="12877" y="8809"/>
                  </a:cubicBezTo>
                  <a:cubicBezTo>
                    <a:pt x="13125" y="8556"/>
                    <a:pt x="13259" y="8226"/>
                    <a:pt x="13249" y="7878"/>
                  </a:cubicBezTo>
                  <a:cubicBezTo>
                    <a:pt x="13238" y="7226"/>
                    <a:pt x="12739" y="6687"/>
                    <a:pt x="12108" y="6605"/>
                  </a:cubicBezTo>
                  <a:lnTo>
                    <a:pt x="12108" y="4794"/>
                  </a:lnTo>
                  <a:cubicBezTo>
                    <a:pt x="12195" y="4804"/>
                    <a:pt x="12284" y="4810"/>
                    <a:pt x="12379" y="4810"/>
                  </a:cubicBezTo>
                  <a:cubicBezTo>
                    <a:pt x="13222" y="4810"/>
                    <a:pt x="13328" y="4414"/>
                    <a:pt x="13906" y="4347"/>
                  </a:cubicBezTo>
                  <a:close/>
                  <a:moveTo>
                    <a:pt x="9827" y="0"/>
                  </a:moveTo>
                  <a:cubicBezTo>
                    <a:pt x="9699" y="0"/>
                    <a:pt x="9584" y="66"/>
                    <a:pt x="9518" y="177"/>
                  </a:cubicBezTo>
                  <a:cubicBezTo>
                    <a:pt x="9453" y="287"/>
                    <a:pt x="9451" y="419"/>
                    <a:pt x="9512" y="532"/>
                  </a:cubicBezTo>
                  <a:lnTo>
                    <a:pt x="10114" y="1634"/>
                  </a:lnTo>
                  <a:lnTo>
                    <a:pt x="9420" y="1634"/>
                  </a:lnTo>
                  <a:cubicBezTo>
                    <a:pt x="9223" y="1634"/>
                    <a:pt x="9060" y="1795"/>
                    <a:pt x="9060" y="1994"/>
                  </a:cubicBezTo>
                  <a:lnTo>
                    <a:pt x="9060" y="2642"/>
                  </a:lnTo>
                  <a:cubicBezTo>
                    <a:pt x="9060" y="2839"/>
                    <a:pt x="9221" y="3002"/>
                    <a:pt x="9420" y="3002"/>
                  </a:cubicBezTo>
                  <a:lnTo>
                    <a:pt x="10362" y="3002"/>
                  </a:lnTo>
                  <a:lnTo>
                    <a:pt x="10362" y="3931"/>
                  </a:lnTo>
                  <a:cubicBezTo>
                    <a:pt x="9660" y="4022"/>
                    <a:pt x="9623" y="4390"/>
                    <a:pt x="8901" y="4390"/>
                  </a:cubicBezTo>
                  <a:cubicBezTo>
                    <a:pt x="8113" y="4390"/>
                    <a:pt x="8090" y="3913"/>
                    <a:pt x="7162" y="3913"/>
                  </a:cubicBezTo>
                  <a:cubicBezTo>
                    <a:pt x="6241" y="3913"/>
                    <a:pt x="6209" y="4390"/>
                    <a:pt x="5424" y="4390"/>
                  </a:cubicBezTo>
                  <a:cubicBezTo>
                    <a:pt x="4641" y="4390"/>
                    <a:pt x="4610" y="3913"/>
                    <a:pt x="3689" y="3913"/>
                  </a:cubicBezTo>
                  <a:cubicBezTo>
                    <a:pt x="2759" y="3913"/>
                    <a:pt x="2743" y="4390"/>
                    <a:pt x="1949" y="4390"/>
                  </a:cubicBezTo>
                  <a:cubicBezTo>
                    <a:pt x="1201" y="4390"/>
                    <a:pt x="1161" y="3974"/>
                    <a:pt x="378" y="3920"/>
                  </a:cubicBezTo>
                  <a:cubicBezTo>
                    <a:pt x="370" y="3919"/>
                    <a:pt x="362" y="3919"/>
                    <a:pt x="354" y="3919"/>
                  </a:cubicBezTo>
                  <a:cubicBezTo>
                    <a:pt x="265" y="3919"/>
                    <a:pt x="178" y="3952"/>
                    <a:pt x="115" y="4014"/>
                  </a:cubicBezTo>
                  <a:cubicBezTo>
                    <a:pt x="44" y="4079"/>
                    <a:pt x="3" y="4171"/>
                    <a:pt x="3" y="4268"/>
                  </a:cubicBezTo>
                  <a:lnTo>
                    <a:pt x="3" y="5505"/>
                  </a:lnTo>
                  <a:cubicBezTo>
                    <a:pt x="3" y="5620"/>
                    <a:pt x="99" y="5713"/>
                    <a:pt x="214" y="5713"/>
                  </a:cubicBezTo>
                  <a:cubicBezTo>
                    <a:pt x="329" y="5713"/>
                    <a:pt x="422" y="5620"/>
                    <a:pt x="422" y="5505"/>
                  </a:cubicBezTo>
                  <a:lnTo>
                    <a:pt x="422" y="4342"/>
                  </a:lnTo>
                  <a:cubicBezTo>
                    <a:pt x="1002" y="4409"/>
                    <a:pt x="1110" y="4807"/>
                    <a:pt x="1949" y="4807"/>
                  </a:cubicBezTo>
                  <a:cubicBezTo>
                    <a:pt x="2876" y="4807"/>
                    <a:pt x="2899" y="4331"/>
                    <a:pt x="3689" y="4331"/>
                  </a:cubicBezTo>
                  <a:cubicBezTo>
                    <a:pt x="4472" y="4331"/>
                    <a:pt x="4503" y="4807"/>
                    <a:pt x="5424" y="4807"/>
                  </a:cubicBezTo>
                  <a:cubicBezTo>
                    <a:pt x="6347" y="4807"/>
                    <a:pt x="6377" y="4331"/>
                    <a:pt x="7162" y="4331"/>
                  </a:cubicBezTo>
                  <a:cubicBezTo>
                    <a:pt x="7950" y="4331"/>
                    <a:pt x="7975" y="4807"/>
                    <a:pt x="8901" y="4807"/>
                  </a:cubicBezTo>
                  <a:cubicBezTo>
                    <a:pt x="9702" y="4807"/>
                    <a:pt x="9850" y="4439"/>
                    <a:pt x="10362" y="4352"/>
                  </a:cubicBezTo>
                  <a:lnTo>
                    <a:pt x="10362" y="6590"/>
                  </a:lnTo>
                  <a:lnTo>
                    <a:pt x="10266" y="6590"/>
                  </a:lnTo>
                  <a:cubicBezTo>
                    <a:pt x="10093" y="6590"/>
                    <a:pt x="9954" y="6725"/>
                    <a:pt x="9945" y="6896"/>
                  </a:cubicBezTo>
                  <a:lnTo>
                    <a:pt x="9604" y="6896"/>
                  </a:lnTo>
                  <a:cubicBezTo>
                    <a:pt x="9297" y="6896"/>
                    <a:pt x="9045" y="7147"/>
                    <a:pt x="9045" y="7454"/>
                  </a:cubicBezTo>
                  <a:lnTo>
                    <a:pt x="9045" y="7690"/>
                  </a:lnTo>
                  <a:lnTo>
                    <a:pt x="7418" y="7690"/>
                  </a:lnTo>
                  <a:cubicBezTo>
                    <a:pt x="7346" y="7681"/>
                    <a:pt x="7277" y="7669"/>
                    <a:pt x="7206" y="7666"/>
                  </a:cubicBezTo>
                  <a:cubicBezTo>
                    <a:pt x="7172" y="7554"/>
                    <a:pt x="7114" y="7456"/>
                    <a:pt x="7037" y="7372"/>
                  </a:cubicBezTo>
                  <a:cubicBezTo>
                    <a:pt x="7209" y="7012"/>
                    <a:pt x="7316" y="6541"/>
                    <a:pt x="7316" y="6327"/>
                  </a:cubicBezTo>
                  <a:cubicBezTo>
                    <a:pt x="7316" y="5896"/>
                    <a:pt x="6932" y="5546"/>
                    <a:pt x="6459" y="5546"/>
                  </a:cubicBezTo>
                  <a:cubicBezTo>
                    <a:pt x="5988" y="5546"/>
                    <a:pt x="5603" y="5896"/>
                    <a:pt x="5603" y="6327"/>
                  </a:cubicBezTo>
                  <a:cubicBezTo>
                    <a:pt x="5603" y="6541"/>
                    <a:pt x="5710" y="7011"/>
                    <a:pt x="5883" y="7372"/>
                  </a:cubicBezTo>
                  <a:cubicBezTo>
                    <a:pt x="5807" y="7456"/>
                    <a:pt x="5748" y="7554"/>
                    <a:pt x="5712" y="7666"/>
                  </a:cubicBezTo>
                  <a:cubicBezTo>
                    <a:pt x="5314" y="7697"/>
                    <a:pt x="4853" y="7838"/>
                    <a:pt x="4667" y="7945"/>
                  </a:cubicBezTo>
                  <a:cubicBezTo>
                    <a:pt x="4483" y="8052"/>
                    <a:pt x="4355" y="8232"/>
                    <a:pt x="4311" y="8452"/>
                  </a:cubicBezTo>
                  <a:cubicBezTo>
                    <a:pt x="4267" y="8661"/>
                    <a:pt x="4306" y="8884"/>
                    <a:pt x="4418" y="9078"/>
                  </a:cubicBezTo>
                  <a:cubicBezTo>
                    <a:pt x="4529" y="9274"/>
                    <a:pt x="4702" y="9416"/>
                    <a:pt x="4905" y="9484"/>
                  </a:cubicBezTo>
                  <a:cubicBezTo>
                    <a:pt x="4990" y="9512"/>
                    <a:pt x="5075" y="9526"/>
                    <a:pt x="5157" y="9526"/>
                  </a:cubicBezTo>
                  <a:cubicBezTo>
                    <a:pt x="5287" y="9526"/>
                    <a:pt x="5412" y="9492"/>
                    <a:pt x="5521" y="9430"/>
                  </a:cubicBezTo>
                  <a:cubicBezTo>
                    <a:pt x="5707" y="9323"/>
                    <a:pt x="6062" y="8994"/>
                    <a:pt x="6287" y="8663"/>
                  </a:cubicBezTo>
                  <a:cubicBezTo>
                    <a:pt x="6342" y="8675"/>
                    <a:pt x="6398" y="8681"/>
                    <a:pt x="6455" y="8681"/>
                  </a:cubicBezTo>
                  <a:cubicBezTo>
                    <a:pt x="6511" y="8681"/>
                    <a:pt x="6569" y="8675"/>
                    <a:pt x="6626" y="8663"/>
                  </a:cubicBezTo>
                  <a:cubicBezTo>
                    <a:pt x="6851" y="8994"/>
                    <a:pt x="7208" y="9323"/>
                    <a:pt x="7392" y="9430"/>
                  </a:cubicBezTo>
                  <a:cubicBezTo>
                    <a:pt x="7502" y="9493"/>
                    <a:pt x="7625" y="9526"/>
                    <a:pt x="7755" y="9526"/>
                  </a:cubicBezTo>
                  <a:cubicBezTo>
                    <a:pt x="7837" y="9526"/>
                    <a:pt x="7922" y="9513"/>
                    <a:pt x="8008" y="9484"/>
                  </a:cubicBezTo>
                  <a:cubicBezTo>
                    <a:pt x="8211" y="9416"/>
                    <a:pt x="8385" y="9274"/>
                    <a:pt x="8497" y="9078"/>
                  </a:cubicBezTo>
                  <a:cubicBezTo>
                    <a:pt x="8689" y="8743"/>
                    <a:pt x="8648" y="8356"/>
                    <a:pt x="8443" y="8109"/>
                  </a:cubicBezTo>
                  <a:lnTo>
                    <a:pt x="9042" y="8109"/>
                  </a:lnTo>
                  <a:lnTo>
                    <a:pt x="9042" y="8346"/>
                  </a:lnTo>
                  <a:cubicBezTo>
                    <a:pt x="9042" y="8653"/>
                    <a:pt x="9292" y="8904"/>
                    <a:pt x="9600" y="8904"/>
                  </a:cubicBezTo>
                  <a:lnTo>
                    <a:pt x="9940" y="8904"/>
                  </a:lnTo>
                  <a:cubicBezTo>
                    <a:pt x="9949" y="9073"/>
                    <a:pt x="10091" y="9210"/>
                    <a:pt x="10262" y="9210"/>
                  </a:cubicBezTo>
                  <a:lnTo>
                    <a:pt x="10358" y="9210"/>
                  </a:lnTo>
                  <a:lnTo>
                    <a:pt x="10358" y="11853"/>
                  </a:lnTo>
                  <a:lnTo>
                    <a:pt x="419" y="11853"/>
                  </a:lnTo>
                  <a:lnTo>
                    <a:pt x="419" y="6482"/>
                  </a:lnTo>
                  <a:cubicBezTo>
                    <a:pt x="419" y="6364"/>
                    <a:pt x="324" y="6272"/>
                    <a:pt x="209" y="6272"/>
                  </a:cubicBezTo>
                  <a:cubicBezTo>
                    <a:pt x="94" y="6272"/>
                    <a:pt x="0" y="6367"/>
                    <a:pt x="0" y="6482"/>
                  </a:cubicBezTo>
                  <a:lnTo>
                    <a:pt x="0" y="11922"/>
                  </a:lnTo>
                  <a:cubicBezTo>
                    <a:pt x="0" y="12116"/>
                    <a:pt x="156" y="12272"/>
                    <a:pt x="348" y="12272"/>
                  </a:cubicBezTo>
                  <a:lnTo>
                    <a:pt x="13970" y="12272"/>
                  </a:lnTo>
                  <a:cubicBezTo>
                    <a:pt x="14164" y="12272"/>
                    <a:pt x="14320" y="12116"/>
                    <a:pt x="14320" y="11922"/>
                  </a:cubicBezTo>
                  <a:lnTo>
                    <a:pt x="14320" y="4267"/>
                  </a:lnTo>
                  <a:cubicBezTo>
                    <a:pt x="14327" y="4170"/>
                    <a:pt x="14287" y="4078"/>
                    <a:pt x="14215" y="4012"/>
                  </a:cubicBezTo>
                  <a:cubicBezTo>
                    <a:pt x="14153" y="3953"/>
                    <a:pt x="14068" y="3919"/>
                    <a:pt x="13979" y="3919"/>
                  </a:cubicBezTo>
                  <a:cubicBezTo>
                    <a:pt x="13970" y="3919"/>
                    <a:pt x="13960" y="3919"/>
                    <a:pt x="13951" y="3920"/>
                  </a:cubicBezTo>
                  <a:cubicBezTo>
                    <a:pt x="13172" y="3974"/>
                    <a:pt x="13121" y="4390"/>
                    <a:pt x="12377" y="4390"/>
                  </a:cubicBezTo>
                  <a:cubicBezTo>
                    <a:pt x="12279" y="4390"/>
                    <a:pt x="12192" y="4383"/>
                    <a:pt x="12106" y="4368"/>
                  </a:cubicBezTo>
                  <a:lnTo>
                    <a:pt x="12106" y="3002"/>
                  </a:lnTo>
                  <a:lnTo>
                    <a:pt x="13049" y="3002"/>
                  </a:lnTo>
                  <a:cubicBezTo>
                    <a:pt x="13246" y="3002"/>
                    <a:pt x="13409" y="2841"/>
                    <a:pt x="13409" y="2642"/>
                  </a:cubicBezTo>
                  <a:lnTo>
                    <a:pt x="13409" y="1994"/>
                  </a:lnTo>
                  <a:cubicBezTo>
                    <a:pt x="13409" y="1797"/>
                    <a:pt x="13248" y="1634"/>
                    <a:pt x="13049" y="1634"/>
                  </a:cubicBezTo>
                  <a:lnTo>
                    <a:pt x="12356" y="1634"/>
                  </a:lnTo>
                  <a:lnTo>
                    <a:pt x="12957" y="532"/>
                  </a:lnTo>
                  <a:cubicBezTo>
                    <a:pt x="13018" y="419"/>
                    <a:pt x="13016" y="287"/>
                    <a:pt x="12951" y="177"/>
                  </a:cubicBezTo>
                  <a:cubicBezTo>
                    <a:pt x="12885" y="66"/>
                    <a:pt x="12770" y="0"/>
                    <a:pt x="1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;p41">
              <a:extLst>
                <a:ext uri="{FF2B5EF4-FFF2-40B4-BE49-F238E27FC236}">
                  <a16:creationId xmlns:a16="http://schemas.microsoft.com/office/drawing/2014/main" id="{DA6B4FA5-52F6-4B0B-DE74-185DD8CC981F}"/>
                </a:ext>
              </a:extLst>
            </p:cNvPr>
            <p:cNvSpPr/>
            <p:nvPr/>
          </p:nvSpPr>
          <p:spPr>
            <a:xfrm>
              <a:off x="4127444" y="2309942"/>
              <a:ext cx="66632" cy="41594"/>
            </a:xfrm>
            <a:custGeom>
              <a:avLst/>
              <a:gdLst/>
              <a:ahLst/>
              <a:cxnLst/>
              <a:rect l="l" t="t" r="r" b="b"/>
              <a:pathLst>
                <a:path w="2137" h="1334" extrusionOk="0">
                  <a:moveTo>
                    <a:pt x="1539" y="1"/>
                  </a:moveTo>
                  <a:cubicBezTo>
                    <a:pt x="1489" y="1"/>
                    <a:pt x="1440" y="18"/>
                    <a:pt x="1399" y="54"/>
                  </a:cubicBezTo>
                  <a:cubicBezTo>
                    <a:pt x="1314" y="132"/>
                    <a:pt x="1306" y="264"/>
                    <a:pt x="1383" y="349"/>
                  </a:cubicBezTo>
                  <a:lnTo>
                    <a:pt x="1480" y="456"/>
                  </a:lnTo>
                  <a:lnTo>
                    <a:pt x="209" y="456"/>
                  </a:lnTo>
                  <a:cubicBezTo>
                    <a:pt x="92" y="459"/>
                    <a:pt x="0" y="553"/>
                    <a:pt x="0" y="668"/>
                  </a:cubicBezTo>
                  <a:cubicBezTo>
                    <a:pt x="0" y="783"/>
                    <a:pt x="94" y="878"/>
                    <a:pt x="209" y="878"/>
                  </a:cubicBezTo>
                  <a:lnTo>
                    <a:pt x="1480" y="878"/>
                  </a:lnTo>
                  <a:lnTo>
                    <a:pt x="1383" y="985"/>
                  </a:lnTo>
                  <a:cubicBezTo>
                    <a:pt x="1306" y="1070"/>
                    <a:pt x="1314" y="1203"/>
                    <a:pt x="1399" y="1280"/>
                  </a:cubicBezTo>
                  <a:cubicBezTo>
                    <a:pt x="1440" y="1316"/>
                    <a:pt x="1490" y="1333"/>
                    <a:pt x="1539" y="1333"/>
                  </a:cubicBezTo>
                  <a:cubicBezTo>
                    <a:pt x="1597" y="1333"/>
                    <a:pt x="1654" y="1310"/>
                    <a:pt x="1695" y="1264"/>
                  </a:cubicBezTo>
                  <a:lnTo>
                    <a:pt x="2014" y="908"/>
                  </a:lnTo>
                  <a:cubicBezTo>
                    <a:pt x="2137" y="771"/>
                    <a:pt x="2137" y="563"/>
                    <a:pt x="2014" y="425"/>
                  </a:cubicBezTo>
                  <a:lnTo>
                    <a:pt x="1695" y="70"/>
                  </a:lnTo>
                  <a:cubicBezTo>
                    <a:pt x="1654" y="24"/>
                    <a:pt x="1596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4;p41">
              <a:extLst>
                <a:ext uri="{FF2B5EF4-FFF2-40B4-BE49-F238E27FC236}">
                  <a16:creationId xmlns:a16="http://schemas.microsoft.com/office/drawing/2014/main" id="{7148E28A-6EE9-4B7F-6125-7963DA5F6D40}"/>
                </a:ext>
              </a:extLst>
            </p:cNvPr>
            <p:cNvSpPr/>
            <p:nvPr/>
          </p:nvSpPr>
          <p:spPr>
            <a:xfrm>
              <a:off x="4127444" y="2374578"/>
              <a:ext cx="66694" cy="41625"/>
            </a:xfrm>
            <a:custGeom>
              <a:avLst/>
              <a:gdLst/>
              <a:ahLst/>
              <a:cxnLst/>
              <a:rect l="l" t="t" r="r" b="b"/>
              <a:pathLst>
                <a:path w="2139" h="1335" extrusionOk="0">
                  <a:moveTo>
                    <a:pt x="1539" y="0"/>
                  </a:moveTo>
                  <a:cubicBezTo>
                    <a:pt x="1490" y="0"/>
                    <a:pt x="1440" y="18"/>
                    <a:pt x="1399" y="55"/>
                  </a:cubicBezTo>
                  <a:cubicBezTo>
                    <a:pt x="1314" y="132"/>
                    <a:pt x="1306" y="263"/>
                    <a:pt x="1383" y="350"/>
                  </a:cubicBezTo>
                  <a:lnTo>
                    <a:pt x="1480" y="457"/>
                  </a:lnTo>
                  <a:lnTo>
                    <a:pt x="209" y="457"/>
                  </a:lnTo>
                  <a:cubicBezTo>
                    <a:pt x="94" y="457"/>
                    <a:pt x="0" y="551"/>
                    <a:pt x="0" y="666"/>
                  </a:cubicBezTo>
                  <a:cubicBezTo>
                    <a:pt x="0" y="784"/>
                    <a:pt x="92" y="877"/>
                    <a:pt x="209" y="877"/>
                  </a:cubicBezTo>
                  <a:lnTo>
                    <a:pt x="1480" y="877"/>
                  </a:lnTo>
                  <a:lnTo>
                    <a:pt x="1383" y="984"/>
                  </a:lnTo>
                  <a:cubicBezTo>
                    <a:pt x="1306" y="1070"/>
                    <a:pt x="1314" y="1204"/>
                    <a:pt x="1399" y="1280"/>
                  </a:cubicBezTo>
                  <a:cubicBezTo>
                    <a:pt x="1440" y="1316"/>
                    <a:pt x="1490" y="1334"/>
                    <a:pt x="1540" y="1334"/>
                  </a:cubicBezTo>
                  <a:cubicBezTo>
                    <a:pt x="1597" y="1334"/>
                    <a:pt x="1655" y="1310"/>
                    <a:pt x="1695" y="1263"/>
                  </a:cubicBezTo>
                  <a:lnTo>
                    <a:pt x="2014" y="909"/>
                  </a:lnTo>
                  <a:cubicBezTo>
                    <a:pt x="2132" y="774"/>
                    <a:pt x="2138" y="567"/>
                    <a:pt x="2014" y="426"/>
                  </a:cubicBezTo>
                  <a:lnTo>
                    <a:pt x="1695" y="71"/>
                  </a:lnTo>
                  <a:cubicBezTo>
                    <a:pt x="1654" y="24"/>
                    <a:pt x="1597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5912F87-7C50-0C0F-668D-3D65A02BD05A}"/>
              </a:ext>
            </a:extLst>
          </p:cNvPr>
          <p:cNvSpPr txBox="1"/>
          <p:nvPr/>
        </p:nvSpPr>
        <p:spPr>
          <a:xfrm>
            <a:off x="1571681" y="4993464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fósil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A2898A1-6DE3-B53E-971D-FEBE338C7296}"/>
              </a:ext>
            </a:extLst>
          </p:cNvPr>
          <p:cNvSpPr txBox="1"/>
          <p:nvPr/>
        </p:nvSpPr>
        <p:spPr>
          <a:xfrm>
            <a:off x="7805315" y="4928657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renovable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529A20B-16A3-AC35-B7C7-C33C26ECCFA7}"/>
              </a:ext>
            </a:extLst>
          </p:cNvPr>
          <p:cNvSpPr txBox="1"/>
          <p:nvPr/>
        </p:nvSpPr>
        <p:spPr>
          <a:xfrm>
            <a:off x="4637016" y="4939942"/>
            <a:ext cx="17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nuclear</a:t>
            </a:r>
          </a:p>
        </p:txBody>
      </p:sp>
    </p:spTree>
    <p:extLst>
      <p:ext uri="{BB962C8B-B14F-4D97-AF65-F5344CB8AC3E}">
        <p14:creationId xmlns:p14="http://schemas.microsoft.com/office/powerpoint/2010/main" val="3537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 animBg="1"/>
      <p:bldP spid="43" grpId="0" animBg="1"/>
      <p:bldP spid="50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250757" y="4690092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Aumento de producción de energía renovable y disminución de producción de energía fósil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250757" y="5083419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Producción generalmente estable de energía nuclear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250845" y="5476746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El patrón de picos y valles de la energía renovable y la energía fósil es inverso en muchos periodos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DA0422-7897-9B15-8654-1BAD64D0A4ED}"/>
              </a:ext>
            </a:extLst>
          </p:cNvPr>
          <p:cNvSpPr txBox="1"/>
          <p:nvPr/>
        </p:nvSpPr>
        <p:spPr>
          <a:xfrm>
            <a:off x="1250845" y="5870858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Estabilización en la generación de energía renovable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0D183C-5878-364E-B2BF-67E97B21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26" y="1138486"/>
            <a:ext cx="8482678" cy="31515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ED74A1B-BD20-8645-5514-FB743070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en España</a:t>
            </a:r>
          </a:p>
        </p:txBody>
      </p:sp>
      <p:sp>
        <p:nvSpPr>
          <p:cNvPr id="13" name="Google Shape;427;p54">
            <a:extLst>
              <a:ext uri="{FF2B5EF4-FFF2-40B4-BE49-F238E27FC236}">
                <a16:creationId xmlns:a16="http://schemas.microsoft.com/office/drawing/2014/main" id="{E8827FE9-EB6F-305A-621C-6887B60326B6}"/>
              </a:ext>
            </a:extLst>
          </p:cNvPr>
          <p:cNvSpPr txBox="1">
            <a:spLocks/>
          </p:cNvSpPr>
          <p:nvPr/>
        </p:nvSpPr>
        <p:spPr>
          <a:xfrm>
            <a:off x="850392" y="4690329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1.</a:t>
            </a:r>
          </a:p>
        </p:txBody>
      </p:sp>
      <p:sp>
        <p:nvSpPr>
          <p:cNvPr id="15" name="Google Shape;427;p54">
            <a:extLst>
              <a:ext uri="{FF2B5EF4-FFF2-40B4-BE49-F238E27FC236}">
                <a16:creationId xmlns:a16="http://schemas.microsoft.com/office/drawing/2014/main" id="{8A03F72B-5EC6-5AF6-6A6E-A7B457C4C682}"/>
              </a:ext>
            </a:extLst>
          </p:cNvPr>
          <p:cNvSpPr txBox="1">
            <a:spLocks/>
          </p:cNvSpPr>
          <p:nvPr/>
        </p:nvSpPr>
        <p:spPr>
          <a:xfrm>
            <a:off x="850392" y="5083894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2.</a:t>
            </a:r>
          </a:p>
        </p:txBody>
      </p:sp>
      <p:sp>
        <p:nvSpPr>
          <p:cNvPr id="16" name="Google Shape;427;p54">
            <a:extLst>
              <a:ext uri="{FF2B5EF4-FFF2-40B4-BE49-F238E27FC236}">
                <a16:creationId xmlns:a16="http://schemas.microsoft.com/office/drawing/2014/main" id="{E8899506-1732-D2E4-E775-F39EE150F1AD}"/>
              </a:ext>
            </a:extLst>
          </p:cNvPr>
          <p:cNvSpPr txBox="1">
            <a:spLocks/>
          </p:cNvSpPr>
          <p:nvPr/>
        </p:nvSpPr>
        <p:spPr>
          <a:xfrm>
            <a:off x="850392" y="5467545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3.</a:t>
            </a:r>
          </a:p>
        </p:txBody>
      </p:sp>
      <p:sp>
        <p:nvSpPr>
          <p:cNvPr id="17" name="Google Shape;427;p54">
            <a:extLst>
              <a:ext uri="{FF2B5EF4-FFF2-40B4-BE49-F238E27FC236}">
                <a16:creationId xmlns:a16="http://schemas.microsoft.com/office/drawing/2014/main" id="{CE048679-C122-B66E-F684-ED30C143E622}"/>
              </a:ext>
            </a:extLst>
          </p:cNvPr>
          <p:cNvSpPr txBox="1">
            <a:spLocks/>
          </p:cNvSpPr>
          <p:nvPr/>
        </p:nvSpPr>
        <p:spPr>
          <a:xfrm>
            <a:off x="850392" y="5879973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1326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3" grpId="0"/>
      <p:bldP spid="13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6BA827C-EA23-10C2-BDBC-8A50F7FDA7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244058-8DCC-88F9-CBC5-08F68A456A8C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Hay una tendencia positiva hacia la generación de energía renovable</a:t>
            </a:r>
            <a:endParaRPr lang="es-ES" dirty="0">
              <a:latin typeface="Encode San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4C8AF4-1404-BD7F-F62F-D60C672742F8}"/>
              </a:ext>
            </a:extLst>
          </p:cNvPr>
          <p:cNvSpPr txBox="1"/>
          <p:nvPr/>
        </p:nvSpPr>
        <p:spPr>
          <a:xfrm>
            <a:off x="4965192" y="5400777"/>
            <a:ext cx="666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Encode Sans"/>
              </a:rPr>
              <a:t>  ¿En qué medida hemos avanzado estos últimos 10 años?</a:t>
            </a:r>
          </a:p>
        </p:txBody>
      </p:sp>
      <p:grpSp>
        <p:nvGrpSpPr>
          <p:cNvPr id="163" name="Google Shape;543;p61">
            <a:extLst>
              <a:ext uri="{FF2B5EF4-FFF2-40B4-BE49-F238E27FC236}">
                <a16:creationId xmlns:a16="http://schemas.microsoft.com/office/drawing/2014/main" id="{A380846E-39AD-AFCB-4DAE-1740466BA8A1}"/>
              </a:ext>
            </a:extLst>
          </p:cNvPr>
          <p:cNvGrpSpPr/>
          <p:nvPr/>
        </p:nvGrpSpPr>
        <p:grpSpPr>
          <a:xfrm>
            <a:off x="4334256" y="2178331"/>
            <a:ext cx="2889504" cy="2501338"/>
            <a:chOff x="4905404" y="1160778"/>
            <a:chExt cx="3045034" cy="2821926"/>
          </a:xfrm>
        </p:grpSpPr>
        <p:grpSp>
          <p:nvGrpSpPr>
            <p:cNvPr id="164" name="Google Shape;544;p61">
              <a:extLst>
                <a:ext uri="{FF2B5EF4-FFF2-40B4-BE49-F238E27FC236}">
                  <a16:creationId xmlns:a16="http://schemas.microsoft.com/office/drawing/2014/main" id="{1C99DB16-174A-56BC-F50F-2AE957C574D8}"/>
                </a:ext>
              </a:extLst>
            </p:cNvPr>
            <p:cNvGrpSpPr/>
            <p:nvPr/>
          </p:nvGrpSpPr>
          <p:grpSpPr>
            <a:xfrm>
              <a:off x="4905404" y="1160778"/>
              <a:ext cx="3045034" cy="2821926"/>
              <a:chOff x="3529300" y="2550675"/>
              <a:chExt cx="919200" cy="851825"/>
            </a:xfrm>
          </p:grpSpPr>
          <p:sp>
            <p:nvSpPr>
              <p:cNvPr id="174" name="Google Shape;545;p61">
                <a:extLst>
                  <a:ext uri="{FF2B5EF4-FFF2-40B4-BE49-F238E27FC236}">
                    <a16:creationId xmlns:a16="http://schemas.microsoft.com/office/drawing/2014/main" id="{21968218-7114-A41F-7CCB-0D42C5F10EF6}"/>
                  </a:ext>
                </a:extLst>
              </p:cNvPr>
              <p:cNvSpPr/>
              <p:nvPr/>
            </p:nvSpPr>
            <p:spPr>
              <a:xfrm>
                <a:off x="3765575" y="2550675"/>
                <a:ext cx="448300" cy="313375"/>
              </a:xfrm>
              <a:custGeom>
                <a:avLst/>
                <a:gdLst/>
                <a:ahLst/>
                <a:cxnLst/>
                <a:rect l="l" t="t" r="r" b="b"/>
                <a:pathLst>
                  <a:path w="17932" h="12535" extrusionOk="0">
                    <a:moveTo>
                      <a:pt x="8966" y="1"/>
                    </a:moveTo>
                    <a:cubicBezTo>
                      <a:pt x="7444" y="1"/>
                      <a:pt x="6079" y="789"/>
                      <a:pt x="5319" y="2107"/>
                    </a:cubicBezTo>
                    <a:lnTo>
                      <a:pt x="0" y="11319"/>
                    </a:lnTo>
                    <a:lnTo>
                      <a:pt x="2105" y="12534"/>
                    </a:lnTo>
                    <a:lnTo>
                      <a:pt x="7425" y="3322"/>
                    </a:lnTo>
                    <a:cubicBezTo>
                      <a:pt x="7743" y="2772"/>
                      <a:pt x="8330" y="2432"/>
                      <a:pt x="8966" y="2432"/>
                    </a:cubicBezTo>
                    <a:cubicBezTo>
                      <a:pt x="9603" y="2432"/>
                      <a:pt x="10191" y="2772"/>
                      <a:pt x="10509" y="3322"/>
                    </a:cubicBezTo>
                    <a:lnTo>
                      <a:pt x="15827" y="12534"/>
                    </a:lnTo>
                    <a:lnTo>
                      <a:pt x="17932" y="11319"/>
                    </a:lnTo>
                    <a:lnTo>
                      <a:pt x="12614" y="2107"/>
                    </a:lnTo>
                    <a:cubicBezTo>
                      <a:pt x="11852" y="788"/>
                      <a:pt x="10487" y="1"/>
                      <a:pt x="8966" y="1"/>
                    </a:cubicBez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546;p61">
                <a:extLst>
                  <a:ext uri="{FF2B5EF4-FFF2-40B4-BE49-F238E27FC236}">
                    <a16:creationId xmlns:a16="http://schemas.microsoft.com/office/drawing/2014/main" id="{58AFCCDA-910A-6FF7-53AF-8A8B756AFC7D}"/>
                  </a:ext>
                </a:extLst>
              </p:cNvPr>
              <p:cNvSpPr/>
              <p:nvPr/>
            </p:nvSpPr>
            <p:spPr>
              <a:xfrm>
                <a:off x="4109425" y="2791450"/>
                <a:ext cx="12575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7" extrusionOk="0">
                    <a:moveTo>
                      <a:pt x="5028" y="0"/>
                    </a:moveTo>
                    <a:lnTo>
                      <a:pt x="1" y="2905"/>
                    </a:lnTo>
                    <a:lnTo>
                      <a:pt x="5030" y="5806"/>
                    </a:lnTo>
                    <a:lnTo>
                      <a:pt x="5028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547;p61">
                <a:extLst>
                  <a:ext uri="{FF2B5EF4-FFF2-40B4-BE49-F238E27FC236}">
                    <a16:creationId xmlns:a16="http://schemas.microsoft.com/office/drawing/2014/main" id="{BF3253BF-CFA2-E15A-E6CE-FC0CFB1DBDCA}"/>
                  </a:ext>
                </a:extLst>
              </p:cNvPr>
              <p:cNvSpPr/>
              <p:nvPr/>
            </p:nvSpPr>
            <p:spPr>
              <a:xfrm>
                <a:off x="3529300" y="2971925"/>
                <a:ext cx="3761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531" extrusionOk="0">
                    <a:moveTo>
                      <a:pt x="6077" y="1"/>
                    </a:moveTo>
                    <a:lnTo>
                      <a:pt x="761" y="9213"/>
                    </a:lnTo>
                    <a:cubicBezTo>
                      <a:pt x="1" y="10533"/>
                      <a:pt x="1" y="12107"/>
                      <a:pt x="763" y="13425"/>
                    </a:cubicBezTo>
                    <a:cubicBezTo>
                      <a:pt x="1524" y="14745"/>
                      <a:pt x="2886" y="15530"/>
                      <a:pt x="4409" y="15530"/>
                    </a:cubicBezTo>
                    <a:lnTo>
                      <a:pt x="15047" y="15529"/>
                    </a:lnTo>
                    <a:lnTo>
                      <a:pt x="15047" y="13097"/>
                    </a:lnTo>
                    <a:lnTo>
                      <a:pt x="4409" y="13099"/>
                    </a:lnTo>
                    <a:cubicBezTo>
                      <a:pt x="3772" y="13099"/>
                      <a:pt x="3185" y="12761"/>
                      <a:pt x="2866" y="12209"/>
                    </a:cubicBezTo>
                    <a:cubicBezTo>
                      <a:pt x="2548" y="11658"/>
                      <a:pt x="2548" y="10980"/>
                      <a:pt x="2866" y="10428"/>
                    </a:cubicBezTo>
                    <a:lnTo>
                      <a:pt x="8183" y="1216"/>
                    </a:lnTo>
                    <a:lnTo>
                      <a:pt x="6077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548;p61">
                <a:extLst>
                  <a:ext uri="{FF2B5EF4-FFF2-40B4-BE49-F238E27FC236}">
                    <a16:creationId xmlns:a16="http://schemas.microsoft.com/office/drawing/2014/main" id="{80C02A93-14A1-F6C6-C829-DC958BB1E918}"/>
                  </a:ext>
                </a:extLst>
              </p:cNvPr>
              <p:cNvSpPr/>
              <p:nvPr/>
            </p:nvSpPr>
            <p:spPr>
              <a:xfrm>
                <a:off x="3634075" y="2901975"/>
                <a:ext cx="125750" cy="145200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8" extrusionOk="0">
                    <a:moveTo>
                      <a:pt x="5027" y="0"/>
                    </a:moveTo>
                    <a:lnTo>
                      <a:pt x="0" y="2906"/>
                    </a:lnTo>
                    <a:lnTo>
                      <a:pt x="5030" y="5808"/>
                    </a:lnTo>
                    <a:lnTo>
                      <a:pt x="5027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549;p61">
                <a:extLst>
                  <a:ext uri="{FF2B5EF4-FFF2-40B4-BE49-F238E27FC236}">
                    <a16:creationId xmlns:a16="http://schemas.microsoft.com/office/drawing/2014/main" id="{9E4A22A7-F2DB-FC71-8A83-0D6796594BAD}"/>
                  </a:ext>
                </a:extLst>
              </p:cNvPr>
              <p:cNvSpPr/>
              <p:nvPr/>
            </p:nvSpPr>
            <p:spPr>
              <a:xfrm>
                <a:off x="4072300" y="2974575"/>
                <a:ext cx="376200" cy="388450"/>
              </a:xfrm>
              <a:custGeom>
                <a:avLst/>
                <a:gdLst/>
                <a:ahLst/>
                <a:cxnLst/>
                <a:rect l="l" t="t" r="r" b="b"/>
                <a:pathLst>
                  <a:path w="15048" h="15538" extrusionOk="0">
                    <a:moveTo>
                      <a:pt x="8959" y="1"/>
                    </a:moveTo>
                    <a:lnTo>
                      <a:pt x="6854" y="1217"/>
                    </a:lnTo>
                    <a:lnTo>
                      <a:pt x="12178" y="10427"/>
                    </a:lnTo>
                    <a:cubicBezTo>
                      <a:pt x="12498" y="10977"/>
                      <a:pt x="12498" y="11656"/>
                      <a:pt x="12180" y="12208"/>
                    </a:cubicBezTo>
                    <a:cubicBezTo>
                      <a:pt x="11862" y="12758"/>
                      <a:pt x="11274" y="13097"/>
                      <a:pt x="10638" y="13099"/>
                    </a:cubicBezTo>
                    <a:lnTo>
                      <a:pt x="1" y="13106"/>
                    </a:lnTo>
                    <a:lnTo>
                      <a:pt x="4" y="15537"/>
                    </a:lnTo>
                    <a:lnTo>
                      <a:pt x="10640" y="15530"/>
                    </a:lnTo>
                    <a:cubicBezTo>
                      <a:pt x="12164" y="15529"/>
                      <a:pt x="13527" y="14740"/>
                      <a:pt x="14287" y="13421"/>
                    </a:cubicBezTo>
                    <a:cubicBezTo>
                      <a:pt x="15048" y="12102"/>
                      <a:pt x="15047" y="10527"/>
                      <a:pt x="14285" y="9209"/>
                    </a:cubicBezTo>
                    <a:lnTo>
                      <a:pt x="8959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550;p61">
                <a:extLst>
                  <a:ext uri="{FF2B5EF4-FFF2-40B4-BE49-F238E27FC236}">
                    <a16:creationId xmlns:a16="http://schemas.microsoft.com/office/drawing/2014/main" id="{B0FAFBDA-58E2-54C8-8AE9-FC4DBFF16429}"/>
                  </a:ext>
                </a:extLst>
              </p:cNvPr>
              <p:cNvSpPr/>
              <p:nvPr/>
            </p:nvSpPr>
            <p:spPr>
              <a:xfrm>
                <a:off x="3972550" y="3257325"/>
                <a:ext cx="1258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5807" extrusionOk="0">
                    <a:moveTo>
                      <a:pt x="5026" y="1"/>
                    </a:moveTo>
                    <a:lnTo>
                      <a:pt x="1" y="2908"/>
                    </a:lnTo>
                    <a:lnTo>
                      <a:pt x="5031" y="5806"/>
                    </a:lnTo>
                    <a:lnTo>
                      <a:pt x="5026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551;p61">
              <a:extLst>
                <a:ext uri="{FF2B5EF4-FFF2-40B4-BE49-F238E27FC236}">
                  <a16:creationId xmlns:a16="http://schemas.microsoft.com/office/drawing/2014/main" id="{CBC445A1-E0C6-841C-04CC-B2513D827FC0}"/>
                </a:ext>
              </a:extLst>
            </p:cNvPr>
            <p:cNvGrpSpPr/>
            <p:nvPr/>
          </p:nvGrpSpPr>
          <p:grpSpPr>
            <a:xfrm>
              <a:off x="5869099" y="2295318"/>
              <a:ext cx="1117643" cy="1011139"/>
              <a:chOff x="6572660" y="2287303"/>
              <a:chExt cx="1013092" cy="916551"/>
            </a:xfrm>
          </p:grpSpPr>
          <p:sp>
            <p:nvSpPr>
              <p:cNvPr id="166" name="Google Shape;552;p61">
                <a:extLst>
                  <a:ext uri="{FF2B5EF4-FFF2-40B4-BE49-F238E27FC236}">
                    <a16:creationId xmlns:a16="http://schemas.microsoft.com/office/drawing/2014/main" id="{EF78580B-08F4-7DE9-49BB-B8008AF3B0F6}"/>
                  </a:ext>
                </a:extLst>
              </p:cNvPr>
              <p:cNvSpPr/>
              <p:nvPr/>
            </p:nvSpPr>
            <p:spPr>
              <a:xfrm>
                <a:off x="7100584" y="2923702"/>
                <a:ext cx="22064" cy="190316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502" extrusionOk="0">
                    <a:moveTo>
                      <a:pt x="203" y="1"/>
                    </a:moveTo>
                    <a:cubicBezTo>
                      <a:pt x="91" y="1"/>
                      <a:pt x="1" y="91"/>
                      <a:pt x="1" y="203"/>
                    </a:cubicBezTo>
                    <a:lnTo>
                      <a:pt x="1" y="3300"/>
                    </a:lnTo>
                    <a:cubicBezTo>
                      <a:pt x="1" y="3412"/>
                      <a:pt x="91" y="3502"/>
                      <a:pt x="203" y="3502"/>
                    </a:cubicBezTo>
                    <a:cubicBezTo>
                      <a:pt x="314" y="3502"/>
                      <a:pt x="406" y="3412"/>
                      <a:pt x="406" y="3300"/>
                    </a:cubicBezTo>
                    <a:lnTo>
                      <a:pt x="406" y="203"/>
                    </a:lnTo>
                    <a:cubicBezTo>
                      <a:pt x="406" y="91"/>
                      <a:pt x="314" y="1"/>
                      <a:pt x="203" y="1"/>
                    </a:cubicBez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553;p61">
                <a:extLst>
                  <a:ext uri="{FF2B5EF4-FFF2-40B4-BE49-F238E27FC236}">
                    <a16:creationId xmlns:a16="http://schemas.microsoft.com/office/drawing/2014/main" id="{263554E5-F878-7A4B-640A-C1DDB74C37F5}"/>
                  </a:ext>
                </a:extLst>
              </p:cNvPr>
              <p:cNvSpPr/>
              <p:nvPr/>
            </p:nvSpPr>
            <p:spPr>
              <a:xfrm>
                <a:off x="6898684" y="3089131"/>
                <a:ext cx="443347" cy="114722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2111" extrusionOk="0">
                    <a:moveTo>
                      <a:pt x="4079" y="1"/>
                    </a:moveTo>
                    <a:cubicBezTo>
                      <a:pt x="570" y="1"/>
                      <a:pt x="0" y="2111"/>
                      <a:pt x="0" y="2111"/>
                    </a:cubicBezTo>
                    <a:lnTo>
                      <a:pt x="8157" y="2111"/>
                    </a:lnTo>
                    <a:cubicBezTo>
                      <a:pt x="8157" y="2111"/>
                      <a:pt x="7587" y="1"/>
                      <a:pt x="4079" y="1"/>
                    </a:cubicBez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68" name="Google Shape;554;p61">
                <a:extLst>
                  <a:ext uri="{FF2B5EF4-FFF2-40B4-BE49-F238E27FC236}">
                    <a16:creationId xmlns:a16="http://schemas.microsoft.com/office/drawing/2014/main" id="{3F908914-45BB-1ABE-4204-B4AC394FA233}"/>
                  </a:ext>
                </a:extLst>
              </p:cNvPr>
              <p:cNvGrpSpPr/>
              <p:nvPr/>
            </p:nvGrpSpPr>
            <p:grpSpPr>
              <a:xfrm rot="1690587">
                <a:off x="6636355" y="2406393"/>
                <a:ext cx="610579" cy="423020"/>
                <a:chOff x="3540934" y="3923012"/>
                <a:chExt cx="804881" cy="557635"/>
              </a:xfrm>
            </p:grpSpPr>
            <p:sp>
              <p:nvSpPr>
                <p:cNvPr id="172" name="Google Shape;555;p61">
                  <a:extLst>
                    <a:ext uri="{FF2B5EF4-FFF2-40B4-BE49-F238E27FC236}">
                      <a16:creationId xmlns:a16="http://schemas.microsoft.com/office/drawing/2014/main" id="{3B1BDFA4-018A-2BDC-6523-4671CCFAC7F5}"/>
                    </a:ext>
                  </a:extLst>
                </p:cNvPr>
                <p:cNvSpPr/>
                <p:nvPr/>
              </p:nvSpPr>
              <p:spPr>
                <a:xfrm>
                  <a:off x="3540934" y="3923012"/>
                  <a:ext cx="804881" cy="557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8" h="32658" extrusionOk="0">
                      <a:moveTo>
                        <a:pt x="8468" y="0"/>
                      </a:moveTo>
                      <a:lnTo>
                        <a:pt x="7392" y="28"/>
                      </a:lnTo>
                      <a:lnTo>
                        <a:pt x="6371" y="56"/>
                      </a:lnTo>
                      <a:lnTo>
                        <a:pt x="5378" y="111"/>
                      </a:lnTo>
                      <a:lnTo>
                        <a:pt x="4468" y="194"/>
                      </a:lnTo>
                      <a:lnTo>
                        <a:pt x="3613" y="276"/>
                      </a:lnTo>
                      <a:lnTo>
                        <a:pt x="2813" y="359"/>
                      </a:lnTo>
                      <a:lnTo>
                        <a:pt x="2124" y="469"/>
                      </a:lnTo>
                      <a:lnTo>
                        <a:pt x="965" y="662"/>
                      </a:lnTo>
                      <a:lnTo>
                        <a:pt x="248" y="800"/>
                      </a:lnTo>
                      <a:lnTo>
                        <a:pt x="0" y="855"/>
                      </a:lnTo>
                      <a:lnTo>
                        <a:pt x="0" y="1104"/>
                      </a:lnTo>
                      <a:lnTo>
                        <a:pt x="55" y="1766"/>
                      </a:lnTo>
                      <a:lnTo>
                        <a:pt x="193" y="2786"/>
                      </a:lnTo>
                      <a:lnTo>
                        <a:pt x="303" y="3421"/>
                      </a:lnTo>
                      <a:lnTo>
                        <a:pt x="441" y="4110"/>
                      </a:lnTo>
                      <a:lnTo>
                        <a:pt x="579" y="4882"/>
                      </a:lnTo>
                      <a:lnTo>
                        <a:pt x="800" y="5682"/>
                      </a:lnTo>
                      <a:lnTo>
                        <a:pt x="1021" y="6537"/>
                      </a:lnTo>
                      <a:lnTo>
                        <a:pt x="1296" y="7420"/>
                      </a:lnTo>
                      <a:lnTo>
                        <a:pt x="1600" y="8358"/>
                      </a:lnTo>
                      <a:lnTo>
                        <a:pt x="1958" y="9296"/>
                      </a:lnTo>
                      <a:lnTo>
                        <a:pt x="2344" y="10261"/>
                      </a:lnTo>
                      <a:lnTo>
                        <a:pt x="2786" y="11254"/>
                      </a:lnTo>
                      <a:lnTo>
                        <a:pt x="3255" y="12247"/>
                      </a:lnTo>
                      <a:lnTo>
                        <a:pt x="3779" y="13267"/>
                      </a:lnTo>
                      <a:lnTo>
                        <a:pt x="4358" y="14260"/>
                      </a:lnTo>
                      <a:lnTo>
                        <a:pt x="4965" y="15253"/>
                      </a:lnTo>
                      <a:lnTo>
                        <a:pt x="5627" y="16274"/>
                      </a:lnTo>
                      <a:lnTo>
                        <a:pt x="6344" y="17239"/>
                      </a:lnTo>
                      <a:lnTo>
                        <a:pt x="7089" y="18232"/>
                      </a:lnTo>
                      <a:lnTo>
                        <a:pt x="7888" y="19170"/>
                      </a:lnTo>
                      <a:lnTo>
                        <a:pt x="8744" y="20108"/>
                      </a:lnTo>
                      <a:lnTo>
                        <a:pt x="9599" y="21018"/>
                      </a:lnTo>
                      <a:lnTo>
                        <a:pt x="10536" y="21901"/>
                      </a:lnTo>
                      <a:lnTo>
                        <a:pt x="11502" y="22783"/>
                      </a:lnTo>
                      <a:lnTo>
                        <a:pt x="12495" y="23611"/>
                      </a:lnTo>
                      <a:lnTo>
                        <a:pt x="13515" y="24411"/>
                      </a:lnTo>
                      <a:lnTo>
                        <a:pt x="14591" y="25183"/>
                      </a:lnTo>
                      <a:lnTo>
                        <a:pt x="15667" y="25928"/>
                      </a:lnTo>
                      <a:lnTo>
                        <a:pt x="16797" y="26645"/>
                      </a:lnTo>
                      <a:lnTo>
                        <a:pt x="17928" y="27307"/>
                      </a:lnTo>
                      <a:lnTo>
                        <a:pt x="19114" y="27941"/>
                      </a:lnTo>
                      <a:lnTo>
                        <a:pt x="20300" y="28548"/>
                      </a:lnTo>
                      <a:lnTo>
                        <a:pt x="21514" y="29100"/>
                      </a:lnTo>
                      <a:lnTo>
                        <a:pt x="22728" y="29624"/>
                      </a:lnTo>
                      <a:lnTo>
                        <a:pt x="23969" y="30092"/>
                      </a:lnTo>
                      <a:lnTo>
                        <a:pt x="25238" y="30534"/>
                      </a:lnTo>
                      <a:lnTo>
                        <a:pt x="26479" y="30920"/>
                      </a:lnTo>
                      <a:lnTo>
                        <a:pt x="27748" y="31278"/>
                      </a:lnTo>
                      <a:lnTo>
                        <a:pt x="29016" y="31582"/>
                      </a:lnTo>
                      <a:lnTo>
                        <a:pt x="30285" y="31830"/>
                      </a:lnTo>
                      <a:lnTo>
                        <a:pt x="31526" y="32078"/>
                      </a:lnTo>
                      <a:lnTo>
                        <a:pt x="32767" y="32271"/>
                      </a:lnTo>
                      <a:lnTo>
                        <a:pt x="34009" y="32409"/>
                      </a:lnTo>
                      <a:lnTo>
                        <a:pt x="35222" y="32520"/>
                      </a:lnTo>
                      <a:lnTo>
                        <a:pt x="36408" y="32602"/>
                      </a:lnTo>
                      <a:lnTo>
                        <a:pt x="37567" y="32658"/>
                      </a:lnTo>
                      <a:lnTo>
                        <a:pt x="39746" y="32658"/>
                      </a:lnTo>
                      <a:lnTo>
                        <a:pt x="40794" y="32630"/>
                      </a:lnTo>
                      <a:lnTo>
                        <a:pt x="41759" y="32575"/>
                      </a:lnTo>
                      <a:lnTo>
                        <a:pt x="42697" y="32492"/>
                      </a:lnTo>
                      <a:lnTo>
                        <a:pt x="43552" y="32409"/>
                      </a:lnTo>
                      <a:lnTo>
                        <a:pt x="44324" y="32327"/>
                      </a:lnTo>
                      <a:lnTo>
                        <a:pt x="45014" y="32216"/>
                      </a:lnTo>
                      <a:lnTo>
                        <a:pt x="46145" y="32051"/>
                      </a:lnTo>
                      <a:lnTo>
                        <a:pt x="46889" y="31885"/>
                      </a:lnTo>
                      <a:lnTo>
                        <a:pt x="47138" y="31830"/>
                      </a:lnTo>
                      <a:lnTo>
                        <a:pt x="47138" y="31609"/>
                      </a:lnTo>
                      <a:lnTo>
                        <a:pt x="47083" y="30920"/>
                      </a:lnTo>
                      <a:lnTo>
                        <a:pt x="46945" y="29899"/>
                      </a:lnTo>
                      <a:lnTo>
                        <a:pt x="46834" y="29265"/>
                      </a:lnTo>
                      <a:lnTo>
                        <a:pt x="46696" y="28575"/>
                      </a:lnTo>
                      <a:lnTo>
                        <a:pt x="46531" y="27831"/>
                      </a:lnTo>
                      <a:lnTo>
                        <a:pt x="46338" y="27031"/>
                      </a:lnTo>
                      <a:lnTo>
                        <a:pt x="46090" y="26176"/>
                      </a:lnTo>
                      <a:lnTo>
                        <a:pt x="45814" y="25293"/>
                      </a:lnTo>
                      <a:lnTo>
                        <a:pt x="45510" y="24383"/>
                      </a:lnTo>
                      <a:lnTo>
                        <a:pt x="45152" y="23418"/>
                      </a:lnTo>
                      <a:lnTo>
                        <a:pt x="44766" y="22452"/>
                      </a:lnTo>
                      <a:lnTo>
                        <a:pt x="44324" y="21459"/>
                      </a:lnTo>
                      <a:lnTo>
                        <a:pt x="43855" y="20466"/>
                      </a:lnTo>
                      <a:lnTo>
                        <a:pt x="43331" y="19473"/>
                      </a:lnTo>
                      <a:lnTo>
                        <a:pt x="42752" y="18453"/>
                      </a:lnTo>
                      <a:lnTo>
                        <a:pt x="42145" y="17460"/>
                      </a:lnTo>
                      <a:lnTo>
                        <a:pt x="41483" y="16467"/>
                      </a:lnTo>
                      <a:lnTo>
                        <a:pt x="40766" y="15474"/>
                      </a:lnTo>
                      <a:lnTo>
                        <a:pt x="40022" y="14509"/>
                      </a:lnTo>
                      <a:lnTo>
                        <a:pt x="39222" y="13543"/>
                      </a:lnTo>
                      <a:lnTo>
                        <a:pt x="38394" y="12605"/>
                      </a:lnTo>
                      <a:lnTo>
                        <a:pt x="37512" y="11695"/>
                      </a:lnTo>
                      <a:lnTo>
                        <a:pt x="36574" y="10813"/>
                      </a:lnTo>
                      <a:lnTo>
                        <a:pt x="35636" y="9930"/>
                      </a:lnTo>
                      <a:lnTo>
                        <a:pt x="34643" y="9103"/>
                      </a:lnTo>
                      <a:lnTo>
                        <a:pt x="33595" y="8303"/>
                      </a:lnTo>
                      <a:lnTo>
                        <a:pt x="32547" y="7503"/>
                      </a:lnTo>
                      <a:lnTo>
                        <a:pt x="31471" y="6758"/>
                      </a:lnTo>
                      <a:lnTo>
                        <a:pt x="30340" y="6068"/>
                      </a:lnTo>
                      <a:lnTo>
                        <a:pt x="29209" y="5379"/>
                      </a:lnTo>
                      <a:lnTo>
                        <a:pt x="28023" y="4745"/>
                      </a:lnTo>
                      <a:lnTo>
                        <a:pt x="26837" y="4138"/>
                      </a:lnTo>
                      <a:lnTo>
                        <a:pt x="25651" y="3586"/>
                      </a:lnTo>
                      <a:lnTo>
                        <a:pt x="24410" y="3062"/>
                      </a:lnTo>
                      <a:lnTo>
                        <a:pt x="23169" y="2593"/>
                      </a:lnTo>
                      <a:lnTo>
                        <a:pt x="21928" y="2152"/>
                      </a:lnTo>
                      <a:lnTo>
                        <a:pt x="20659" y="1766"/>
                      </a:lnTo>
                      <a:lnTo>
                        <a:pt x="19390" y="1407"/>
                      </a:lnTo>
                      <a:lnTo>
                        <a:pt x="18149" y="1104"/>
                      </a:lnTo>
                      <a:lnTo>
                        <a:pt x="16880" y="828"/>
                      </a:lnTo>
                      <a:lnTo>
                        <a:pt x="15611" y="607"/>
                      </a:lnTo>
                      <a:lnTo>
                        <a:pt x="14370" y="414"/>
                      </a:lnTo>
                      <a:lnTo>
                        <a:pt x="13157" y="249"/>
                      </a:lnTo>
                      <a:lnTo>
                        <a:pt x="11943" y="138"/>
                      </a:lnTo>
                      <a:lnTo>
                        <a:pt x="10757" y="56"/>
                      </a:lnTo>
                      <a:lnTo>
                        <a:pt x="9599" y="28"/>
                      </a:lnTo>
                      <a:lnTo>
                        <a:pt x="8468" y="0"/>
                      </a:lnTo>
                      <a:close/>
                    </a:path>
                  </a:pathLst>
                </a:custGeom>
                <a:solidFill>
                  <a:srgbClr val="57C6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556;p61">
                  <a:extLst>
                    <a:ext uri="{FF2B5EF4-FFF2-40B4-BE49-F238E27FC236}">
                      <a16:creationId xmlns:a16="http://schemas.microsoft.com/office/drawing/2014/main" id="{D3365774-A543-FDCD-92D9-2164C88F2CC5}"/>
                    </a:ext>
                  </a:extLst>
                </p:cNvPr>
                <p:cNvSpPr/>
                <p:nvPr/>
              </p:nvSpPr>
              <p:spPr>
                <a:xfrm>
                  <a:off x="3582836" y="3955045"/>
                  <a:ext cx="730964" cy="49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9" h="28796" extrusionOk="0">
                      <a:moveTo>
                        <a:pt x="497" y="0"/>
                      </a:moveTo>
                      <a:lnTo>
                        <a:pt x="387" y="28"/>
                      </a:lnTo>
                      <a:lnTo>
                        <a:pt x="304" y="83"/>
                      </a:lnTo>
                      <a:lnTo>
                        <a:pt x="139" y="221"/>
                      </a:lnTo>
                      <a:lnTo>
                        <a:pt x="28" y="414"/>
                      </a:lnTo>
                      <a:lnTo>
                        <a:pt x="1" y="497"/>
                      </a:lnTo>
                      <a:lnTo>
                        <a:pt x="1" y="579"/>
                      </a:lnTo>
                      <a:lnTo>
                        <a:pt x="1" y="690"/>
                      </a:lnTo>
                      <a:lnTo>
                        <a:pt x="56" y="772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1625" y="15198"/>
                      </a:lnTo>
                      <a:lnTo>
                        <a:pt x="5931" y="12743"/>
                      </a:lnTo>
                      <a:lnTo>
                        <a:pt x="5683" y="12743"/>
                      </a:lnTo>
                      <a:lnTo>
                        <a:pt x="5572" y="12798"/>
                      </a:lnTo>
                      <a:lnTo>
                        <a:pt x="5490" y="12853"/>
                      </a:lnTo>
                      <a:lnTo>
                        <a:pt x="5407" y="12908"/>
                      </a:lnTo>
                      <a:lnTo>
                        <a:pt x="5352" y="12991"/>
                      </a:lnTo>
                      <a:lnTo>
                        <a:pt x="5324" y="13074"/>
                      </a:lnTo>
                      <a:lnTo>
                        <a:pt x="5297" y="13184"/>
                      </a:lnTo>
                      <a:lnTo>
                        <a:pt x="5269" y="13267"/>
                      </a:lnTo>
                      <a:lnTo>
                        <a:pt x="5297" y="13377"/>
                      </a:lnTo>
                      <a:lnTo>
                        <a:pt x="5324" y="13460"/>
                      </a:lnTo>
                      <a:lnTo>
                        <a:pt x="5352" y="13543"/>
                      </a:lnTo>
                      <a:lnTo>
                        <a:pt x="5407" y="13626"/>
                      </a:lnTo>
                      <a:lnTo>
                        <a:pt x="5490" y="13708"/>
                      </a:lnTo>
                      <a:lnTo>
                        <a:pt x="5600" y="13736"/>
                      </a:lnTo>
                      <a:lnTo>
                        <a:pt x="5710" y="13763"/>
                      </a:lnTo>
                      <a:lnTo>
                        <a:pt x="23694" y="16577"/>
                      </a:lnTo>
                      <a:lnTo>
                        <a:pt x="36354" y="25017"/>
                      </a:lnTo>
                      <a:lnTo>
                        <a:pt x="19722" y="23748"/>
                      </a:lnTo>
                      <a:lnTo>
                        <a:pt x="19612" y="23748"/>
                      </a:lnTo>
                      <a:lnTo>
                        <a:pt x="19474" y="23776"/>
                      </a:lnTo>
                      <a:lnTo>
                        <a:pt x="19391" y="23831"/>
                      </a:lnTo>
                      <a:lnTo>
                        <a:pt x="19308" y="23886"/>
                      </a:lnTo>
                      <a:lnTo>
                        <a:pt x="19225" y="23941"/>
                      </a:lnTo>
                      <a:lnTo>
                        <a:pt x="19170" y="24052"/>
                      </a:lnTo>
                      <a:lnTo>
                        <a:pt x="19115" y="24134"/>
                      </a:lnTo>
                      <a:lnTo>
                        <a:pt x="19088" y="24217"/>
                      </a:lnTo>
                      <a:lnTo>
                        <a:pt x="19088" y="24327"/>
                      </a:lnTo>
                      <a:lnTo>
                        <a:pt x="19088" y="24410"/>
                      </a:lnTo>
                      <a:lnTo>
                        <a:pt x="19115" y="24493"/>
                      </a:lnTo>
                      <a:lnTo>
                        <a:pt x="19143" y="24576"/>
                      </a:lnTo>
                      <a:lnTo>
                        <a:pt x="19225" y="24658"/>
                      </a:lnTo>
                      <a:lnTo>
                        <a:pt x="19308" y="24714"/>
                      </a:lnTo>
                      <a:lnTo>
                        <a:pt x="19391" y="24769"/>
                      </a:lnTo>
                      <a:lnTo>
                        <a:pt x="19529" y="24769"/>
                      </a:lnTo>
                      <a:lnTo>
                        <a:pt x="38119" y="26203"/>
                      </a:lnTo>
                      <a:lnTo>
                        <a:pt x="41870" y="28685"/>
                      </a:lnTo>
                      <a:lnTo>
                        <a:pt x="41981" y="28768"/>
                      </a:lnTo>
                      <a:lnTo>
                        <a:pt x="42091" y="28796"/>
                      </a:lnTo>
                      <a:lnTo>
                        <a:pt x="42201" y="28796"/>
                      </a:lnTo>
                      <a:lnTo>
                        <a:pt x="42312" y="28768"/>
                      </a:lnTo>
                      <a:lnTo>
                        <a:pt x="42394" y="28741"/>
                      </a:lnTo>
                      <a:lnTo>
                        <a:pt x="42505" y="28685"/>
                      </a:lnTo>
                      <a:lnTo>
                        <a:pt x="42670" y="28547"/>
                      </a:lnTo>
                      <a:lnTo>
                        <a:pt x="42753" y="28382"/>
                      </a:lnTo>
                      <a:lnTo>
                        <a:pt x="42781" y="28299"/>
                      </a:lnTo>
                      <a:lnTo>
                        <a:pt x="42808" y="28189"/>
                      </a:lnTo>
                      <a:lnTo>
                        <a:pt x="42781" y="28106"/>
                      </a:lnTo>
                      <a:lnTo>
                        <a:pt x="42753" y="28023"/>
                      </a:lnTo>
                      <a:lnTo>
                        <a:pt x="42698" y="27941"/>
                      </a:lnTo>
                      <a:lnTo>
                        <a:pt x="42587" y="27858"/>
                      </a:lnTo>
                      <a:lnTo>
                        <a:pt x="38809" y="25348"/>
                      </a:lnTo>
                      <a:lnTo>
                        <a:pt x="31720" y="10150"/>
                      </a:lnTo>
                      <a:lnTo>
                        <a:pt x="31637" y="10040"/>
                      </a:lnTo>
                      <a:lnTo>
                        <a:pt x="31582" y="9957"/>
                      </a:lnTo>
                      <a:lnTo>
                        <a:pt x="31472" y="9902"/>
                      </a:lnTo>
                      <a:lnTo>
                        <a:pt x="31389" y="9874"/>
                      </a:lnTo>
                      <a:lnTo>
                        <a:pt x="31169" y="9874"/>
                      </a:lnTo>
                      <a:lnTo>
                        <a:pt x="30975" y="9930"/>
                      </a:lnTo>
                      <a:lnTo>
                        <a:pt x="30782" y="10012"/>
                      </a:lnTo>
                      <a:lnTo>
                        <a:pt x="30727" y="10095"/>
                      </a:lnTo>
                      <a:lnTo>
                        <a:pt x="30672" y="10178"/>
                      </a:lnTo>
                      <a:lnTo>
                        <a:pt x="30617" y="10261"/>
                      </a:lnTo>
                      <a:lnTo>
                        <a:pt x="30617" y="10371"/>
                      </a:lnTo>
                      <a:lnTo>
                        <a:pt x="30617" y="10481"/>
                      </a:lnTo>
                      <a:lnTo>
                        <a:pt x="30644" y="10564"/>
                      </a:lnTo>
                      <a:lnTo>
                        <a:pt x="36988" y="24107"/>
                      </a:lnTo>
                      <a:lnTo>
                        <a:pt x="24383" y="15722"/>
                      </a:lnTo>
                      <a:lnTo>
                        <a:pt x="15309" y="1572"/>
                      </a:lnTo>
                      <a:lnTo>
                        <a:pt x="15226" y="1489"/>
                      </a:lnTo>
                      <a:lnTo>
                        <a:pt x="15143" y="1434"/>
                      </a:lnTo>
                      <a:lnTo>
                        <a:pt x="15061" y="1379"/>
                      </a:lnTo>
                      <a:lnTo>
                        <a:pt x="14868" y="1379"/>
                      </a:lnTo>
                      <a:lnTo>
                        <a:pt x="14757" y="1407"/>
                      </a:lnTo>
                      <a:lnTo>
                        <a:pt x="14564" y="1517"/>
                      </a:lnTo>
                      <a:lnTo>
                        <a:pt x="14426" y="1655"/>
                      </a:lnTo>
                      <a:lnTo>
                        <a:pt x="14371" y="1738"/>
                      </a:lnTo>
                      <a:lnTo>
                        <a:pt x="14316" y="1848"/>
                      </a:lnTo>
                      <a:lnTo>
                        <a:pt x="14316" y="1931"/>
                      </a:lnTo>
                      <a:lnTo>
                        <a:pt x="14316" y="2041"/>
                      </a:lnTo>
                      <a:lnTo>
                        <a:pt x="14343" y="2151"/>
                      </a:lnTo>
                      <a:lnTo>
                        <a:pt x="14371" y="2234"/>
                      </a:lnTo>
                      <a:lnTo>
                        <a:pt x="22039" y="14150"/>
                      </a:lnTo>
                      <a:lnTo>
                        <a:pt x="911" y="83"/>
                      </a:lnTo>
                      <a:lnTo>
                        <a:pt x="801" y="28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rgbClr val="7FCB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" name="Google Shape;557;p61">
                <a:extLst>
                  <a:ext uri="{FF2B5EF4-FFF2-40B4-BE49-F238E27FC236}">
                    <a16:creationId xmlns:a16="http://schemas.microsoft.com/office/drawing/2014/main" id="{7CEB10D8-98E4-2005-577B-50E70AF8F30E}"/>
                  </a:ext>
                </a:extLst>
              </p:cNvPr>
              <p:cNvGrpSpPr/>
              <p:nvPr/>
            </p:nvGrpSpPr>
            <p:grpSpPr>
              <a:xfrm rot="3369371">
                <a:off x="7063641" y="2359922"/>
                <a:ext cx="370160" cy="563366"/>
                <a:chOff x="3899262" y="2958899"/>
                <a:chExt cx="504413" cy="767692"/>
              </a:xfrm>
            </p:grpSpPr>
            <p:sp>
              <p:nvSpPr>
                <p:cNvPr id="170" name="Google Shape;558;p61">
                  <a:extLst>
                    <a:ext uri="{FF2B5EF4-FFF2-40B4-BE49-F238E27FC236}">
                      <a16:creationId xmlns:a16="http://schemas.microsoft.com/office/drawing/2014/main" id="{9B83EB40-45A9-262E-C9C8-2C7D7F7573D3}"/>
                    </a:ext>
                  </a:extLst>
                </p:cNvPr>
                <p:cNvSpPr/>
                <p:nvPr/>
              </p:nvSpPr>
              <p:spPr>
                <a:xfrm>
                  <a:off x="3899262" y="2958899"/>
                  <a:ext cx="504413" cy="7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44960" extrusionOk="0">
                      <a:moveTo>
                        <a:pt x="1214" y="1"/>
                      </a:moveTo>
                      <a:lnTo>
                        <a:pt x="1131" y="221"/>
                      </a:lnTo>
                      <a:lnTo>
                        <a:pt x="966" y="856"/>
                      </a:lnTo>
                      <a:lnTo>
                        <a:pt x="745" y="1821"/>
                      </a:lnTo>
                      <a:lnTo>
                        <a:pt x="607" y="2400"/>
                      </a:lnTo>
                      <a:lnTo>
                        <a:pt x="497" y="3062"/>
                      </a:lnTo>
                      <a:lnTo>
                        <a:pt x="386" y="3807"/>
                      </a:lnTo>
                      <a:lnTo>
                        <a:pt x="276" y="4607"/>
                      </a:lnTo>
                      <a:lnTo>
                        <a:pt x="193" y="5434"/>
                      </a:lnTo>
                      <a:lnTo>
                        <a:pt x="111" y="6344"/>
                      </a:lnTo>
                      <a:lnTo>
                        <a:pt x="55" y="7282"/>
                      </a:lnTo>
                      <a:lnTo>
                        <a:pt x="0" y="8248"/>
                      </a:lnTo>
                      <a:lnTo>
                        <a:pt x="0" y="9268"/>
                      </a:lnTo>
                      <a:lnTo>
                        <a:pt x="28" y="10316"/>
                      </a:lnTo>
                      <a:lnTo>
                        <a:pt x="83" y="11364"/>
                      </a:lnTo>
                      <a:lnTo>
                        <a:pt x="166" y="12468"/>
                      </a:lnTo>
                      <a:lnTo>
                        <a:pt x="304" y="13571"/>
                      </a:lnTo>
                      <a:lnTo>
                        <a:pt x="469" y="14702"/>
                      </a:lnTo>
                      <a:lnTo>
                        <a:pt x="662" y="15833"/>
                      </a:lnTo>
                      <a:lnTo>
                        <a:pt x="910" y="16964"/>
                      </a:lnTo>
                      <a:lnTo>
                        <a:pt x="1186" y="18094"/>
                      </a:lnTo>
                      <a:lnTo>
                        <a:pt x="1490" y="19253"/>
                      </a:lnTo>
                      <a:lnTo>
                        <a:pt x="1848" y="20384"/>
                      </a:lnTo>
                      <a:lnTo>
                        <a:pt x="2234" y="21542"/>
                      </a:lnTo>
                      <a:lnTo>
                        <a:pt x="2676" y="22673"/>
                      </a:lnTo>
                      <a:lnTo>
                        <a:pt x="3172" y="23776"/>
                      </a:lnTo>
                      <a:lnTo>
                        <a:pt x="3669" y="24907"/>
                      </a:lnTo>
                      <a:lnTo>
                        <a:pt x="4220" y="25983"/>
                      </a:lnTo>
                      <a:lnTo>
                        <a:pt x="4827" y="27059"/>
                      </a:lnTo>
                      <a:lnTo>
                        <a:pt x="5434" y="28134"/>
                      </a:lnTo>
                      <a:lnTo>
                        <a:pt x="6096" y="29182"/>
                      </a:lnTo>
                      <a:lnTo>
                        <a:pt x="6785" y="30203"/>
                      </a:lnTo>
                      <a:lnTo>
                        <a:pt x="7503" y="31196"/>
                      </a:lnTo>
                      <a:lnTo>
                        <a:pt x="8247" y="32161"/>
                      </a:lnTo>
                      <a:lnTo>
                        <a:pt x="9020" y="33099"/>
                      </a:lnTo>
                      <a:lnTo>
                        <a:pt x="9819" y="34009"/>
                      </a:lnTo>
                      <a:lnTo>
                        <a:pt x="10619" y="34892"/>
                      </a:lnTo>
                      <a:lnTo>
                        <a:pt x="11474" y="35747"/>
                      </a:lnTo>
                      <a:lnTo>
                        <a:pt x="12357" y="36547"/>
                      </a:lnTo>
                      <a:lnTo>
                        <a:pt x="13240" y="37347"/>
                      </a:lnTo>
                      <a:lnTo>
                        <a:pt x="14122" y="38064"/>
                      </a:lnTo>
                      <a:lnTo>
                        <a:pt x="15032" y="38781"/>
                      </a:lnTo>
                      <a:lnTo>
                        <a:pt x="15943" y="39443"/>
                      </a:lnTo>
                      <a:lnTo>
                        <a:pt x="16880" y="40077"/>
                      </a:lnTo>
                      <a:lnTo>
                        <a:pt x="17791" y="40656"/>
                      </a:lnTo>
                      <a:lnTo>
                        <a:pt x="18701" y="41208"/>
                      </a:lnTo>
                      <a:lnTo>
                        <a:pt x="19611" y="41705"/>
                      </a:lnTo>
                      <a:lnTo>
                        <a:pt x="20521" y="42174"/>
                      </a:lnTo>
                      <a:lnTo>
                        <a:pt x="21404" y="42615"/>
                      </a:lnTo>
                      <a:lnTo>
                        <a:pt x="22259" y="43001"/>
                      </a:lnTo>
                      <a:lnTo>
                        <a:pt x="23086" y="43332"/>
                      </a:lnTo>
                      <a:lnTo>
                        <a:pt x="23859" y="43663"/>
                      </a:lnTo>
                      <a:lnTo>
                        <a:pt x="24603" y="43939"/>
                      </a:lnTo>
                      <a:lnTo>
                        <a:pt x="25321" y="44159"/>
                      </a:lnTo>
                      <a:lnTo>
                        <a:pt x="25955" y="44380"/>
                      </a:lnTo>
                      <a:lnTo>
                        <a:pt x="26534" y="44546"/>
                      </a:lnTo>
                      <a:lnTo>
                        <a:pt x="27499" y="44794"/>
                      </a:lnTo>
                      <a:lnTo>
                        <a:pt x="28134" y="44932"/>
                      </a:lnTo>
                      <a:lnTo>
                        <a:pt x="28355" y="44959"/>
                      </a:lnTo>
                      <a:lnTo>
                        <a:pt x="28410" y="44766"/>
                      </a:lnTo>
                      <a:lnTo>
                        <a:pt x="28575" y="44132"/>
                      </a:lnTo>
                      <a:lnTo>
                        <a:pt x="28823" y="43166"/>
                      </a:lnTo>
                      <a:lnTo>
                        <a:pt x="28934" y="42587"/>
                      </a:lnTo>
                      <a:lnTo>
                        <a:pt x="29044" y="41925"/>
                      </a:lnTo>
                      <a:lnTo>
                        <a:pt x="29182" y="41181"/>
                      </a:lnTo>
                      <a:lnTo>
                        <a:pt x="29265" y="40381"/>
                      </a:lnTo>
                      <a:lnTo>
                        <a:pt x="29375" y="39553"/>
                      </a:lnTo>
                      <a:lnTo>
                        <a:pt x="29430" y="38643"/>
                      </a:lnTo>
                      <a:lnTo>
                        <a:pt x="29485" y="37705"/>
                      </a:lnTo>
                      <a:lnTo>
                        <a:pt x="29513" y="36740"/>
                      </a:lnTo>
                      <a:lnTo>
                        <a:pt x="29541" y="35719"/>
                      </a:lnTo>
                      <a:lnTo>
                        <a:pt x="29513" y="34699"/>
                      </a:lnTo>
                      <a:lnTo>
                        <a:pt x="29458" y="33623"/>
                      </a:lnTo>
                      <a:lnTo>
                        <a:pt x="29375" y="32547"/>
                      </a:lnTo>
                      <a:lnTo>
                        <a:pt x="29237" y="31417"/>
                      </a:lnTo>
                      <a:lnTo>
                        <a:pt x="29072" y="30313"/>
                      </a:lnTo>
                      <a:lnTo>
                        <a:pt x="28879" y="29182"/>
                      </a:lnTo>
                      <a:lnTo>
                        <a:pt x="28630" y="28024"/>
                      </a:lnTo>
                      <a:lnTo>
                        <a:pt x="28355" y="26893"/>
                      </a:lnTo>
                      <a:lnTo>
                        <a:pt x="28051" y="25735"/>
                      </a:lnTo>
                      <a:lnTo>
                        <a:pt x="27693" y="24604"/>
                      </a:lnTo>
                      <a:lnTo>
                        <a:pt x="27306" y="23473"/>
                      </a:lnTo>
                      <a:lnTo>
                        <a:pt x="26865" y="22342"/>
                      </a:lnTo>
                      <a:lnTo>
                        <a:pt x="26396" y="21211"/>
                      </a:lnTo>
                      <a:lnTo>
                        <a:pt x="25872" y="20108"/>
                      </a:lnTo>
                      <a:lnTo>
                        <a:pt x="25321" y="19005"/>
                      </a:lnTo>
                      <a:lnTo>
                        <a:pt x="24741" y="17929"/>
                      </a:lnTo>
                      <a:lnTo>
                        <a:pt x="24134" y="16853"/>
                      </a:lnTo>
                      <a:lnTo>
                        <a:pt x="23473" y="15805"/>
                      </a:lnTo>
                      <a:lnTo>
                        <a:pt x="22783" y="14785"/>
                      </a:lnTo>
                      <a:lnTo>
                        <a:pt x="22093" y="13792"/>
                      </a:lnTo>
                      <a:lnTo>
                        <a:pt x="21349" y="12799"/>
                      </a:lnTo>
                      <a:lnTo>
                        <a:pt x="20576" y="11861"/>
                      </a:lnTo>
                      <a:lnTo>
                        <a:pt x="19777" y="10951"/>
                      </a:lnTo>
                      <a:lnTo>
                        <a:pt x="18949" y="10068"/>
                      </a:lnTo>
                      <a:lnTo>
                        <a:pt x="18094" y="9213"/>
                      </a:lnTo>
                      <a:lnTo>
                        <a:pt x="17239" y="8413"/>
                      </a:lnTo>
                      <a:lnTo>
                        <a:pt x="16356" y="7641"/>
                      </a:lnTo>
                      <a:lnTo>
                        <a:pt x="15446" y="6896"/>
                      </a:lnTo>
                      <a:lnTo>
                        <a:pt x="14564" y="6179"/>
                      </a:lnTo>
                      <a:lnTo>
                        <a:pt x="13626" y="5517"/>
                      </a:lnTo>
                      <a:lnTo>
                        <a:pt x="12716" y="4883"/>
                      </a:lnTo>
                      <a:lnTo>
                        <a:pt x="11805" y="4303"/>
                      </a:lnTo>
                      <a:lnTo>
                        <a:pt x="10868" y="3752"/>
                      </a:lnTo>
                      <a:lnTo>
                        <a:pt x="9957" y="3255"/>
                      </a:lnTo>
                      <a:lnTo>
                        <a:pt x="9075" y="2786"/>
                      </a:lnTo>
                      <a:lnTo>
                        <a:pt x="8192" y="2373"/>
                      </a:lnTo>
                      <a:lnTo>
                        <a:pt x="7337" y="1986"/>
                      </a:lnTo>
                      <a:lnTo>
                        <a:pt x="6510" y="1628"/>
                      </a:lnTo>
                      <a:lnTo>
                        <a:pt x="5710" y="1324"/>
                      </a:lnTo>
                      <a:lnTo>
                        <a:pt x="4965" y="1049"/>
                      </a:lnTo>
                      <a:lnTo>
                        <a:pt x="4248" y="800"/>
                      </a:lnTo>
                      <a:lnTo>
                        <a:pt x="3613" y="607"/>
                      </a:lnTo>
                      <a:lnTo>
                        <a:pt x="3034" y="442"/>
                      </a:lnTo>
                      <a:lnTo>
                        <a:pt x="2069" y="194"/>
                      </a:lnTo>
                      <a:lnTo>
                        <a:pt x="1434" y="56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rgbClr val="7FCB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559;p61">
                  <a:extLst>
                    <a:ext uri="{FF2B5EF4-FFF2-40B4-BE49-F238E27FC236}">
                      <a16:creationId xmlns:a16="http://schemas.microsoft.com/office/drawing/2014/main" id="{3D24E895-B580-51BD-7D9A-457036C54851}"/>
                    </a:ext>
                  </a:extLst>
                </p:cNvPr>
                <p:cNvSpPr/>
                <p:nvPr/>
              </p:nvSpPr>
              <p:spPr>
                <a:xfrm>
                  <a:off x="3943999" y="2993288"/>
                  <a:ext cx="423887" cy="70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5" h="41043" extrusionOk="0">
                      <a:moveTo>
                        <a:pt x="414" y="0"/>
                      </a:moveTo>
                      <a:lnTo>
                        <a:pt x="249" y="55"/>
                      </a:lnTo>
                      <a:lnTo>
                        <a:pt x="111" y="166"/>
                      </a:lnTo>
                      <a:lnTo>
                        <a:pt x="56" y="248"/>
                      </a:lnTo>
                      <a:lnTo>
                        <a:pt x="0" y="331"/>
                      </a:lnTo>
                      <a:lnTo>
                        <a:pt x="0" y="414"/>
                      </a:lnTo>
                      <a:lnTo>
                        <a:pt x="0" y="524"/>
                      </a:lnTo>
                      <a:lnTo>
                        <a:pt x="28" y="607"/>
                      </a:lnTo>
                      <a:lnTo>
                        <a:pt x="56" y="717"/>
                      </a:lnTo>
                      <a:lnTo>
                        <a:pt x="12330" y="21321"/>
                      </a:lnTo>
                      <a:lnTo>
                        <a:pt x="12330" y="21321"/>
                      </a:lnTo>
                      <a:lnTo>
                        <a:pt x="718" y="13350"/>
                      </a:lnTo>
                      <a:lnTo>
                        <a:pt x="635" y="13295"/>
                      </a:lnTo>
                      <a:lnTo>
                        <a:pt x="552" y="13267"/>
                      </a:lnTo>
                      <a:lnTo>
                        <a:pt x="442" y="13267"/>
                      </a:lnTo>
                      <a:lnTo>
                        <a:pt x="359" y="13295"/>
                      </a:lnTo>
                      <a:lnTo>
                        <a:pt x="276" y="13322"/>
                      </a:lnTo>
                      <a:lnTo>
                        <a:pt x="221" y="13377"/>
                      </a:lnTo>
                      <a:lnTo>
                        <a:pt x="83" y="13515"/>
                      </a:lnTo>
                      <a:lnTo>
                        <a:pt x="28" y="13681"/>
                      </a:lnTo>
                      <a:lnTo>
                        <a:pt x="28" y="13763"/>
                      </a:lnTo>
                      <a:lnTo>
                        <a:pt x="28" y="13874"/>
                      </a:lnTo>
                      <a:lnTo>
                        <a:pt x="56" y="13957"/>
                      </a:lnTo>
                      <a:lnTo>
                        <a:pt x="83" y="14039"/>
                      </a:lnTo>
                      <a:lnTo>
                        <a:pt x="166" y="14122"/>
                      </a:lnTo>
                      <a:lnTo>
                        <a:pt x="249" y="14205"/>
                      </a:lnTo>
                      <a:lnTo>
                        <a:pt x="13516" y="23307"/>
                      </a:lnTo>
                      <a:lnTo>
                        <a:pt x="20770" y="35471"/>
                      </a:lnTo>
                      <a:lnTo>
                        <a:pt x="8054" y="28244"/>
                      </a:lnTo>
                      <a:lnTo>
                        <a:pt x="7944" y="28189"/>
                      </a:lnTo>
                      <a:lnTo>
                        <a:pt x="7668" y="28189"/>
                      </a:lnTo>
                      <a:lnTo>
                        <a:pt x="7586" y="28244"/>
                      </a:lnTo>
                      <a:lnTo>
                        <a:pt x="7503" y="28299"/>
                      </a:lnTo>
                      <a:lnTo>
                        <a:pt x="7392" y="28437"/>
                      </a:lnTo>
                      <a:lnTo>
                        <a:pt x="7337" y="28603"/>
                      </a:lnTo>
                      <a:lnTo>
                        <a:pt x="7310" y="28685"/>
                      </a:lnTo>
                      <a:lnTo>
                        <a:pt x="7337" y="28768"/>
                      </a:lnTo>
                      <a:lnTo>
                        <a:pt x="7365" y="28878"/>
                      </a:lnTo>
                      <a:lnTo>
                        <a:pt x="7392" y="28961"/>
                      </a:lnTo>
                      <a:lnTo>
                        <a:pt x="7475" y="29016"/>
                      </a:lnTo>
                      <a:lnTo>
                        <a:pt x="7558" y="29099"/>
                      </a:lnTo>
                      <a:lnTo>
                        <a:pt x="21763" y="37181"/>
                      </a:lnTo>
                      <a:lnTo>
                        <a:pt x="23914" y="40794"/>
                      </a:lnTo>
                      <a:lnTo>
                        <a:pt x="23997" y="40904"/>
                      </a:lnTo>
                      <a:lnTo>
                        <a:pt x="24052" y="40959"/>
                      </a:lnTo>
                      <a:lnTo>
                        <a:pt x="24135" y="41015"/>
                      </a:lnTo>
                      <a:lnTo>
                        <a:pt x="24245" y="41042"/>
                      </a:lnTo>
                      <a:lnTo>
                        <a:pt x="24328" y="41042"/>
                      </a:lnTo>
                      <a:lnTo>
                        <a:pt x="24411" y="41015"/>
                      </a:lnTo>
                      <a:lnTo>
                        <a:pt x="24576" y="40959"/>
                      </a:lnTo>
                      <a:lnTo>
                        <a:pt x="24714" y="40849"/>
                      </a:lnTo>
                      <a:lnTo>
                        <a:pt x="24769" y="40766"/>
                      </a:lnTo>
                      <a:lnTo>
                        <a:pt x="24824" y="40684"/>
                      </a:lnTo>
                      <a:lnTo>
                        <a:pt x="24824" y="40601"/>
                      </a:lnTo>
                      <a:lnTo>
                        <a:pt x="24824" y="40518"/>
                      </a:lnTo>
                      <a:lnTo>
                        <a:pt x="24824" y="40408"/>
                      </a:lnTo>
                      <a:lnTo>
                        <a:pt x="24769" y="40297"/>
                      </a:lnTo>
                      <a:lnTo>
                        <a:pt x="22590" y="36684"/>
                      </a:lnTo>
                      <a:lnTo>
                        <a:pt x="21928" y="20521"/>
                      </a:lnTo>
                      <a:lnTo>
                        <a:pt x="21928" y="20411"/>
                      </a:lnTo>
                      <a:lnTo>
                        <a:pt x="21873" y="20300"/>
                      </a:lnTo>
                      <a:lnTo>
                        <a:pt x="21818" y="20218"/>
                      </a:lnTo>
                      <a:lnTo>
                        <a:pt x="21763" y="20163"/>
                      </a:lnTo>
                      <a:lnTo>
                        <a:pt x="21680" y="20107"/>
                      </a:lnTo>
                      <a:lnTo>
                        <a:pt x="21597" y="20080"/>
                      </a:lnTo>
                      <a:lnTo>
                        <a:pt x="21432" y="20052"/>
                      </a:lnTo>
                      <a:lnTo>
                        <a:pt x="21239" y="20080"/>
                      </a:lnTo>
                      <a:lnTo>
                        <a:pt x="21156" y="20107"/>
                      </a:lnTo>
                      <a:lnTo>
                        <a:pt x="21101" y="20163"/>
                      </a:lnTo>
                      <a:lnTo>
                        <a:pt x="21046" y="20218"/>
                      </a:lnTo>
                      <a:lnTo>
                        <a:pt x="20990" y="20300"/>
                      </a:lnTo>
                      <a:lnTo>
                        <a:pt x="20963" y="20411"/>
                      </a:lnTo>
                      <a:lnTo>
                        <a:pt x="20963" y="20521"/>
                      </a:lnTo>
                      <a:lnTo>
                        <a:pt x="21542" y="34919"/>
                      </a:lnTo>
                      <a:lnTo>
                        <a:pt x="14343" y="22783"/>
                      </a:lnTo>
                      <a:lnTo>
                        <a:pt x="11778" y="6840"/>
                      </a:lnTo>
                      <a:lnTo>
                        <a:pt x="11750" y="6730"/>
                      </a:lnTo>
                      <a:lnTo>
                        <a:pt x="11695" y="6647"/>
                      </a:lnTo>
                      <a:lnTo>
                        <a:pt x="11640" y="6592"/>
                      </a:lnTo>
                      <a:lnTo>
                        <a:pt x="11557" y="6537"/>
                      </a:lnTo>
                      <a:lnTo>
                        <a:pt x="11475" y="6509"/>
                      </a:lnTo>
                      <a:lnTo>
                        <a:pt x="11392" y="6482"/>
                      </a:lnTo>
                      <a:lnTo>
                        <a:pt x="11226" y="6509"/>
                      </a:lnTo>
                      <a:lnTo>
                        <a:pt x="11061" y="6592"/>
                      </a:lnTo>
                      <a:lnTo>
                        <a:pt x="10923" y="6702"/>
                      </a:lnTo>
                      <a:lnTo>
                        <a:pt x="10868" y="6785"/>
                      </a:lnTo>
                      <a:lnTo>
                        <a:pt x="10840" y="6896"/>
                      </a:lnTo>
                      <a:lnTo>
                        <a:pt x="10813" y="6978"/>
                      </a:lnTo>
                      <a:lnTo>
                        <a:pt x="10840" y="7089"/>
                      </a:lnTo>
                      <a:lnTo>
                        <a:pt x="12992" y="20521"/>
                      </a:lnTo>
                      <a:lnTo>
                        <a:pt x="12992" y="20521"/>
                      </a:lnTo>
                      <a:lnTo>
                        <a:pt x="911" y="221"/>
                      </a:lnTo>
                      <a:lnTo>
                        <a:pt x="828" y="138"/>
                      </a:lnTo>
                      <a:lnTo>
                        <a:pt x="773" y="55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rgbClr val="A8D1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632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2825E68-194B-8295-366A-25FE5FBB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28" y="1611529"/>
            <a:ext cx="7269880" cy="3634941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AC31D35-7C47-E855-C0A7-E5837AF7E0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9520F6-E697-440B-213A-26997D9FBAD3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2020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E1E576A-F594-47AA-788D-E5A1D5C1D414}"/>
              </a:ext>
            </a:extLst>
          </p:cNvPr>
          <p:cNvSpPr txBox="1"/>
          <p:nvPr/>
        </p:nvSpPr>
        <p:spPr>
          <a:xfrm>
            <a:off x="4376928" y="5246470"/>
            <a:ext cx="678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energía </a:t>
            </a:r>
            <a:r>
              <a:rPr lang="es-ES" sz="2000" b="1" dirty="0">
                <a:solidFill>
                  <a:schemeClr val="accent1"/>
                </a:solidFill>
                <a:latin typeface="Encode Sans"/>
              </a:rPr>
              <a:t>renovable</a:t>
            </a:r>
            <a:r>
              <a:rPr lang="es-ES" sz="2000" dirty="0">
                <a:latin typeface="Encode Sans"/>
              </a:rPr>
              <a:t> mantiene una cuota superior al 40%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3915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11A83BB-2D8B-B930-15C8-622AE32D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6783"/>
            <a:ext cx="6047454" cy="30207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27764A-B68E-84D2-73F8-DC7FBFB6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" y="1586783"/>
            <a:ext cx="6041402" cy="302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2D3477-7834-05E9-894F-004A988BA050}"/>
              </a:ext>
            </a:extLst>
          </p:cNvPr>
          <p:cNvSpPr txBox="1"/>
          <p:nvPr/>
        </p:nvSpPr>
        <p:spPr>
          <a:xfrm>
            <a:off x="1976480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C13FD69-3C3C-7F0C-0C0D-A0FA77CB36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42" name="Google Shape;808;p73">
            <a:extLst>
              <a:ext uri="{FF2B5EF4-FFF2-40B4-BE49-F238E27FC236}">
                <a16:creationId xmlns:a16="http://schemas.microsoft.com/office/drawing/2014/main" id="{B3F1963F-CA59-E820-1A1C-DAFA4D928F6D}"/>
              </a:ext>
            </a:extLst>
          </p:cNvPr>
          <p:cNvSpPr txBox="1">
            <a:spLocks/>
          </p:cNvSpPr>
          <p:nvPr/>
        </p:nvSpPr>
        <p:spPr>
          <a:xfrm>
            <a:off x="4693426" y="5271217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+10%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856651-96B4-7A35-A5D4-5DBF4771AFD3}"/>
              </a:ext>
            </a:extLst>
          </p:cNvPr>
          <p:cNvSpPr txBox="1"/>
          <p:nvPr/>
        </p:nvSpPr>
        <p:spPr>
          <a:xfrm>
            <a:off x="8020908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grpSp>
        <p:nvGrpSpPr>
          <p:cNvPr id="44" name="Google Shape;989;p53">
            <a:extLst>
              <a:ext uri="{FF2B5EF4-FFF2-40B4-BE49-F238E27FC236}">
                <a16:creationId xmlns:a16="http://schemas.microsoft.com/office/drawing/2014/main" id="{64F5644A-7E94-976C-58F6-D89870CEF3EF}"/>
              </a:ext>
            </a:extLst>
          </p:cNvPr>
          <p:cNvGrpSpPr/>
          <p:nvPr/>
        </p:nvGrpSpPr>
        <p:grpSpPr>
          <a:xfrm>
            <a:off x="7172614" y="4827281"/>
            <a:ext cx="1071281" cy="1093713"/>
            <a:chOff x="4731993" y="2084853"/>
            <a:chExt cx="444752" cy="446654"/>
          </a:xfrm>
        </p:grpSpPr>
        <p:sp>
          <p:nvSpPr>
            <p:cNvPr id="45" name="Google Shape;990;p53">
              <a:extLst>
                <a:ext uri="{FF2B5EF4-FFF2-40B4-BE49-F238E27FC236}">
                  <a16:creationId xmlns:a16="http://schemas.microsoft.com/office/drawing/2014/main" id="{D643A716-F258-854C-8620-F3BA54F20A6C}"/>
                </a:ext>
              </a:extLst>
            </p:cNvPr>
            <p:cNvSpPr/>
            <p:nvPr/>
          </p:nvSpPr>
          <p:spPr>
            <a:xfrm>
              <a:off x="4731993" y="2084853"/>
              <a:ext cx="444752" cy="446654"/>
            </a:xfrm>
            <a:custGeom>
              <a:avLst/>
              <a:gdLst/>
              <a:ahLst/>
              <a:cxnLst/>
              <a:rect l="l" t="t" r="r" b="b"/>
              <a:pathLst>
                <a:path w="14264" h="14325" extrusionOk="0">
                  <a:moveTo>
                    <a:pt x="6512" y="7782"/>
                  </a:moveTo>
                  <a:lnTo>
                    <a:pt x="6634" y="8312"/>
                  </a:lnTo>
                  <a:lnTo>
                    <a:pt x="4280" y="8312"/>
                  </a:lnTo>
                  <a:lnTo>
                    <a:pt x="4402" y="7782"/>
                  </a:lnTo>
                  <a:close/>
                  <a:moveTo>
                    <a:pt x="6731" y="8731"/>
                  </a:moveTo>
                  <a:lnTo>
                    <a:pt x="6936" y="9624"/>
                  </a:lnTo>
                  <a:lnTo>
                    <a:pt x="4346" y="9624"/>
                  </a:lnTo>
                  <a:cubicBezTo>
                    <a:pt x="4246" y="9542"/>
                    <a:pt x="4139" y="9468"/>
                    <a:pt x="4031" y="9403"/>
                  </a:cubicBezTo>
                  <a:lnTo>
                    <a:pt x="4185" y="8731"/>
                  </a:lnTo>
                  <a:close/>
                  <a:moveTo>
                    <a:pt x="7034" y="10045"/>
                  </a:moveTo>
                  <a:lnTo>
                    <a:pt x="7816" y="13451"/>
                  </a:lnTo>
                  <a:lnTo>
                    <a:pt x="4642" y="13451"/>
                  </a:lnTo>
                  <a:cubicBezTo>
                    <a:pt x="5082" y="12966"/>
                    <a:pt x="5322" y="12344"/>
                    <a:pt x="5323" y="11682"/>
                  </a:cubicBezTo>
                  <a:cubicBezTo>
                    <a:pt x="5326" y="11081"/>
                    <a:pt x="5126" y="10508"/>
                    <a:pt x="4762" y="10045"/>
                  </a:cubicBezTo>
                  <a:close/>
                  <a:moveTo>
                    <a:pt x="7486" y="1"/>
                  </a:moveTo>
                  <a:cubicBezTo>
                    <a:pt x="7141" y="1"/>
                    <a:pt x="6804" y="63"/>
                    <a:pt x="6488" y="191"/>
                  </a:cubicBezTo>
                  <a:cubicBezTo>
                    <a:pt x="6381" y="234"/>
                    <a:pt x="6328" y="356"/>
                    <a:pt x="6371" y="464"/>
                  </a:cubicBezTo>
                  <a:cubicBezTo>
                    <a:pt x="6403" y="545"/>
                    <a:pt x="6482" y="596"/>
                    <a:pt x="6565" y="596"/>
                  </a:cubicBezTo>
                  <a:cubicBezTo>
                    <a:pt x="6591" y="596"/>
                    <a:pt x="6618" y="591"/>
                    <a:pt x="6644" y="581"/>
                  </a:cubicBezTo>
                  <a:cubicBezTo>
                    <a:pt x="6913" y="474"/>
                    <a:pt x="7195" y="421"/>
                    <a:pt x="7488" y="421"/>
                  </a:cubicBezTo>
                  <a:cubicBezTo>
                    <a:pt x="8222" y="421"/>
                    <a:pt x="8916" y="778"/>
                    <a:pt x="9347" y="1375"/>
                  </a:cubicBezTo>
                  <a:cubicBezTo>
                    <a:pt x="9415" y="1471"/>
                    <a:pt x="9522" y="1522"/>
                    <a:pt x="9631" y="1522"/>
                  </a:cubicBezTo>
                  <a:cubicBezTo>
                    <a:pt x="9696" y="1522"/>
                    <a:pt x="9762" y="1503"/>
                    <a:pt x="9821" y="1466"/>
                  </a:cubicBezTo>
                  <a:cubicBezTo>
                    <a:pt x="10097" y="1290"/>
                    <a:pt x="10414" y="1196"/>
                    <a:pt x="10741" y="1196"/>
                  </a:cubicBezTo>
                  <a:cubicBezTo>
                    <a:pt x="11523" y="1196"/>
                    <a:pt x="12202" y="1725"/>
                    <a:pt x="12396" y="2482"/>
                  </a:cubicBezTo>
                  <a:cubicBezTo>
                    <a:pt x="12422" y="2591"/>
                    <a:pt x="12516" y="2671"/>
                    <a:pt x="12628" y="2681"/>
                  </a:cubicBezTo>
                  <a:cubicBezTo>
                    <a:pt x="13321" y="2747"/>
                    <a:pt x="13835" y="3346"/>
                    <a:pt x="13797" y="4044"/>
                  </a:cubicBezTo>
                  <a:cubicBezTo>
                    <a:pt x="13762" y="4703"/>
                    <a:pt x="13219" y="5243"/>
                    <a:pt x="12557" y="5272"/>
                  </a:cubicBezTo>
                  <a:cubicBezTo>
                    <a:pt x="12542" y="5273"/>
                    <a:pt x="12526" y="5273"/>
                    <a:pt x="12511" y="5273"/>
                  </a:cubicBezTo>
                  <a:cubicBezTo>
                    <a:pt x="12370" y="5273"/>
                    <a:pt x="12230" y="5253"/>
                    <a:pt x="12097" y="5210"/>
                  </a:cubicBezTo>
                  <a:cubicBezTo>
                    <a:pt x="12070" y="5201"/>
                    <a:pt x="12042" y="5197"/>
                    <a:pt x="12015" y="5197"/>
                  </a:cubicBezTo>
                  <a:cubicBezTo>
                    <a:pt x="11933" y="5197"/>
                    <a:pt x="11853" y="5235"/>
                    <a:pt x="11802" y="5305"/>
                  </a:cubicBezTo>
                  <a:cubicBezTo>
                    <a:pt x="11518" y="5691"/>
                    <a:pt x="11079" y="5913"/>
                    <a:pt x="10603" y="5913"/>
                  </a:cubicBezTo>
                  <a:cubicBezTo>
                    <a:pt x="10048" y="5913"/>
                    <a:pt x="9542" y="5606"/>
                    <a:pt x="9284" y="5112"/>
                  </a:cubicBezTo>
                  <a:cubicBezTo>
                    <a:pt x="9237" y="5020"/>
                    <a:pt x="9146" y="4957"/>
                    <a:pt x="9043" y="4944"/>
                  </a:cubicBezTo>
                  <a:cubicBezTo>
                    <a:pt x="9028" y="4942"/>
                    <a:pt x="9014" y="4941"/>
                    <a:pt x="8999" y="4941"/>
                  </a:cubicBezTo>
                  <a:cubicBezTo>
                    <a:pt x="8911" y="4941"/>
                    <a:pt x="8824" y="4979"/>
                    <a:pt x="8762" y="5044"/>
                  </a:cubicBezTo>
                  <a:cubicBezTo>
                    <a:pt x="8402" y="5432"/>
                    <a:pt x="7897" y="5653"/>
                    <a:pt x="7368" y="5653"/>
                  </a:cubicBezTo>
                  <a:cubicBezTo>
                    <a:pt x="6998" y="5653"/>
                    <a:pt x="6642" y="5547"/>
                    <a:pt x="6333" y="5346"/>
                  </a:cubicBezTo>
                  <a:cubicBezTo>
                    <a:pt x="6287" y="5316"/>
                    <a:pt x="6237" y="5303"/>
                    <a:pt x="6188" y="5303"/>
                  </a:cubicBezTo>
                  <a:cubicBezTo>
                    <a:pt x="6051" y="5303"/>
                    <a:pt x="5923" y="5412"/>
                    <a:pt x="5923" y="5568"/>
                  </a:cubicBezTo>
                  <a:lnTo>
                    <a:pt x="5923" y="7363"/>
                  </a:lnTo>
                  <a:lnTo>
                    <a:pt x="5000" y="7363"/>
                  </a:lnTo>
                  <a:lnTo>
                    <a:pt x="5000" y="4936"/>
                  </a:lnTo>
                  <a:cubicBezTo>
                    <a:pt x="5000" y="4793"/>
                    <a:pt x="4904" y="4666"/>
                    <a:pt x="4768" y="4627"/>
                  </a:cubicBezTo>
                  <a:cubicBezTo>
                    <a:pt x="4228" y="4469"/>
                    <a:pt x="3852" y="3967"/>
                    <a:pt x="3852" y="3404"/>
                  </a:cubicBezTo>
                  <a:cubicBezTo>
                    <a:pt x="3852" y="2732"/>
                    <a:pt x="4376" y="2174"/>
                    <a:pt x="5044" y="2129"/>
                  </a:cubicBezTo>
                  <a:cubicBezTo>
                    <a:pt x="5182" y="2121"/>
                    <a:pt x="5303" y="2031"/>
                    <a:pt x="5351" y="1903"/>
                  </a:cubicBezTo>
                  <a:cubicBezTo>
                    <a:pt x="5468" y="1591"/>
                    <a:pt x="5658" y="1302"/>
                    <a:pt x="5898" y="1068"/>
                  </a:cubicBezTo>
                  <a:cubicBezTo>
                    <a:pt x="5983" y="988"/>
                    <a:pt x="5983" y="855"/>
                    <a:pt x="5903" y="770"/>
                  </a:cubicBezTo>
                  <a:cubicBezTo>
                    <a:pt x="5862" y="728"/>
                    <a:pt x="5808" y="707"/>
                    <a:pt x="5753" y="707"/>
                  </a:cubicBezTo>
                  <a:cubicBezTo>
                    <a:pt x="5701" y="707"/>
                    <a:pt x="5648" y="727"/>
                    <a:pt x="5607" y="766"/>
                  </a:cubicBezTo>
                  <a:cubicBezTo>
                    <a:pt x="5331" y="1032"/>
                    <a:pt x="5115" y="1359"/>
                    <a:pt x="4975" y="1714"/>
                  </a:cubicBezTo>
                  <a:cubicBezTo>
                    <a:pt x="4106" y="1793"/>
                    <a:pt x="3433" y="2527"/>
                    <a:pt x="3433" y="3404"/>
                  </a:cubicBezTo>
                  <a:cubicBezTo>
                    <a:pt x="3433" y="4126"/>
                    <a:pt x="3901" y="4775"/>
                    <a:pt x="4581" y="5010"/>
                  </a:cubicBezTo>
                  <a:lnTo>
                    <a:pt x="4581" y="7366"/>
                  </a:lnTo>
                  <a:lnTo>
                    <a:pt x="4351" y="7366"/>
                  </a:lnTo>
                  <a:cubicBezTo>
                    <a:pt x="4187" y="7366"/>
                    <a:pt x="4047" y="7476"/>
                    <a:pt x="4009" y="7637"/>
                  </a:cubicBezTo>
                  <a:lnTo>
                    <a:pt x="3647" y="9217"/>
                  </a:lnTo>
                  <a:cubicBezTo>
                    <a:pt x="3342" y="9098"/>
                    <a:pt x="3015" y="9038"/>
                    <a:pt x="2685" y="9038"/>
                  </a:cubicBezTo>
                  <a:cubicBezTo>
                    <a:pt x="2016" y="9038"/>
                    <a:pt x="1337" y="9287"/>
                    <a:pt x="814" y="9810"/>
                  </a:cubicBezTo>
                  <a:cubicBezTo>
                    <a:pt x="367" y="10258"/>
                    <a:pt x="96" y="10853"/>
                    <a:pt x="48" y="11485"/>
                  </a:cubicBezTo>
                  <a:cubicBezTo>
                    <a:pt x="1" y="12114"/>
                    <a:pt x="180" y="12738"/>
                    <a:pt x="551" y="13242"/>
                  </a:cubicBezTo>
                  <a:cubicBezTo>
                    <a:pt x="591" y="13298"/>
                    <a:pt x="655" y="13328"/>
                    <a:pt x="720" y="13328"/>
                  </a:cubicBezTo>
                  <a:cubicBezTo>
                    <a:pt x="763" y="13328"/>
                    <a:pt x="807" y="13315"/>
                    <a:pt x="845" y="13288"/>
                  </a:cubicBezTo>
                  <a:cubicBezTo>
                    <a:pt x="937" y="13221"/>
                    <a:pt x="958" y="13089"/>
                    <a:pt x="889" y="12994"/>
                  </a:cubicBezTo>
                  <a:cubicBezTo>
                    <a:pt x="577" y="12569"/>
                    <a:pt x="428" y="12047"/>
                    <a:pt x="467" y="11516"/>
                  </a:cubicBezTo>
                  <a:cubicBezTo>
                    <a:pt x="507" y="10984"/>
                    <a:pt x="737" y="10483"/>
                    <a:pt x="1111" y="10109"/>
                  </a:cubicBezTo>
                  <a:cubicBezTo>
                    <a:pt x="1530" y="9690"/>
                    <a:pt x="2091" y="9457"/>
                    <a:pt x="2686" y="9457"/>
                  </a:cubicBezTo>
                  <a:cubicBezTo>
                    <a:pt x="3906" y="9457"/>
                    <a:pt x="4911" y="10440"/>
                    <a:pt x="4908" y="11685"/>
                  </a:cubicBezTo>
                  <a:cubicBezTo>
                    <a:pt x="4904" y="12278"/>
                    <a:pt x="4675" y="12836"/>
                    <a:pt x="4256" y="13254"/>
                  </a:cubicBezTo>
                  <a:cubicBezTo>
                    <a:pt x="3827" y="13682"/>
                    <a:pt x="3258" y="13904"/>
                    <a:pt x="2683" y="13904"/>
                  </a:cubicBezTo>
                  <a:cubicBezTo>
                    <a:pt x="2294" y="13904"/>
                    <a:pt x="1903" y="13803"/>
                    <a:pt x="1551" y="13595"/>
                  </a:cubicBezTo>
                  <a:cubicBezTo>
                    <a:pt x="1517" y="13575"/>
                    <a:pt x="1480" y="13566"/>
                    <a:pt x="1444" y="13566"/>
                  </a:cubicBezTo>
                  <a:cubicBezTo>
                    <a:pt x="1372" y="13566"/>
                    <a:pt x="1303" y="13603"/>
                    <a:pt x="1264" y="13669"/>
                  </a:cubicBezTo>
                  <a:cubicBezTo>
                    <a:pt x="1205" y="13771"/>
                    <a:pt x="1237" y="13897"/>
                    <a:pt x="1338" y="13956"/>
                  </a:cubicBezTo>
                  <a:cubicBezTo>
                    <a:pt x="1756" y="14203"/>
                    <a:pt x="2221" y="14325"/>
                    <a:pt x="2684" y="14325"/>
                  </a:cubicBezTo>
                  <a:cubicBezTo>
                    <a:pt x="3202" y="14325"/>
                    <a:pt x="3717" y="14173"/>
                    <a:pt x="4162" y="13873"/>
                  </a:cubicBezTo>
                  <a:lnTo>
                    <a:pt x="7906" y="13873"/>
                  </a:lnTo>
                  <a:cubicBezTo>
                    <a:pt x="8131" y="13873"/>
                    <a:pt x="8299" y="13664"/>
                    <a:pt x="8246" y="13444"/>
                  </a:cubicBezTo>
                  <a:lnTo>
                    <a:pt x="6913" y="7637"/>
                  </a:lnTo>
                  <a:cubicBezTo>
                    <a:pt x="6875" y="7476"/>
                    <a:pt x="6735" y="7366"/>
                    <a:pt x="6571" y="7366"/>
                  </a:cubicBezTo>
                  <a:lnTo>
                    <a:pt x="6341" y="7366"/>
                  </a:lnTo>
                  <a:lnTo>
                    <a:pt x="6341" y="5834"/>
                  </a:lnTo>
                  <a:cubicBezTo>
                    <a:pt x="6660" y="5992"/>
                    <a:pt x="7010" y="6074"/>
                    <a:pt x="7368" y="6074"/>
                  </a:cubicBezTo>
                  <a:cubicBezTo>
                    <a:pt x="7967" y="6074"/>
                    <a:pt x="8548" y="5839"/>
                    <a:pt x="8980" y="5424"/>
                  </a:cubicBezTo>
                  <a:cubicBezTo>
                    <a:pt x="9327" y="5987"/>
                    <a:pt x="9936" y="6332"/>
                    <a:pt x="10606" y="6332"/>
                  </a:cubicBezTo>
                  <a:cubicBezTo>
                    <a:pt x="11173" y="6332"/>
                    <a:pt x="11715" y="6074"/>
                    <a:pt x="12076" y="5639"/>
                  </a:cubicBezTo>
                  <a:cubicBezTo>
                    <a:pt x="12217" y="5677"/>
                    <a:pt x="12361" y="5694"/>
                    <a:pt x="12508" y="5694"/>
                  </a:cubicBezTo>
                  <a:cubicBezTo>
                    <a:pt x="12532" y="5694"/>
                    <a:pt x="12556" y="5694"/>
                    <a:pt x="12580" y="5693"/>
                  </a:cubicBezTo>
                  <a:cubicBezTo>
                    <a:pt x="13455" y="5655"/>
                    <a:pt x="14175" y="4941"/>
                    <a:pt x="14221" y="4069"/>
                  </a:cubicBezTo>
                  <a:cubicBezTo>
                    <a:pt x="14263" y="3179"/>
                    <a:pt x="13636" y="2410"/>
                    <a:pt x="12771" y="2275"/>
                  </a:cubicBezTo>
                  <a:cubicBezTo>
                    <a:pt x="12498" y="1385"/>
                    <a:pt x="11677" y="774"/>
                    <a:pt x="10739" y="774"/>
                  </a:cubicBezTo>
                  <a:cubicBezTo>
                    <a:pt x="10353" y="774"/>
                    <a:pt x="9977" y="880"/>
                    <a:pt x="9647" y="1077"/>
                  </a:cubicBezTo>
                  <a:cubicBezTo>
                    <a:pt x="9136" y="400"/>
                    <a:pt x="8333" y="1"/>
                    <a:pt x="7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1;p53">
              <a:extLst>
                <a:ext uri="{FF2B5EF4-FFF2-40B4-BE49-F238E27FC236}">
                  <a16:creationId xmlns:a16="http://schemas.microsoft.com/office/drawing/2014/main" id="{F74B4A26-BD67-62FE-5243-8590532A1259}"/>
                </a:ext>
              </a:extLst>
            </p:cNvPr>
            <p:cNvSpPr/>
            <p:nvPr/>
          </p:nvSpPr>
          <p:spPr>
            <a:xfrm>
              <a:off x="4786590" y="2394533"/>
              <a:ext cx="87741" cy="81411"/>
            </a:xfrm>
            <a:custGeom>
              <a:avLst/>
              <a:gdLst/>
              <a:ahLst/>
              <a:cxnLst/>
              <a:rect l="l" t="t" r="r" b="b"/>
              <a:pathLst>
                <a:path w="2814" h="2611" extrusionOk="0">
                  <a:moveTo>
                    <a:pt x="930" y="420"/>
                  </a:moveTo>
                  <a:cubicBezTo>
                    <a:pt x="1274" y="420"/>
                    <a:pt x="1611" y="554"/>
                    <a:pt x="1864" y="809"/>
                  </a:cubicBezTo>
                  <a:cubicBezTo>
                    <a:pt x="2206" y="1149"/>
                    <a:pt x="2331" y="1635"/>
                    <a:pt x="2208" y="2090"/>
                  </a:cubicBezTo>
                  <a:lnTo>
                    <a:pt x="583" y="466"/>
                  </a:lnTo>
                  <a:cubicBezTo>
                    <a:pt x="698" y="435"/>
                    <a:pt x="814" y="420"/>
                    <a:pt x="930" y="420"/>
                  </a:cubicBezTo>
                  <a:close/>
                  <a:moveTo>
                    <a:pt x="932" y="1"/>
                  </a:moveTo>
                  <a:cubicBezTo>
                    <a:pt x="702" y="1"/>
                    <a:pt x="469" y="47"/>
                    <a:pt x="247" y="141"/>
                  </a:cubicBezTo>
                  <a:cubicBezTo>
                    <a:pt x="53" y="223"/>
                    <a:pt x="0" y="481"/>
                    <a:pt x="153" y="630"/>
                  </a:cubicBezTo>
                  <a:lnTo>
                    <a:pt x="2045" y="2522"/>
                  </a:lnTo>
                  <a:cubicBezTo>
                    <a:pt x="2106" y="2582"/>
                    <a:pt x="2183" y="2610"/>
                    <a:pt x="2259" y="2610"/>
                  </a:cubicBezTo>
                  <a:cubicBezTo>
                    <a:pt x="2373" y="2610"/>
                    <a:pt x="2485" y="2546"/>
                    <a:pt x="2534" y="2428"/>
                  </a:cubicBezTo>
                  <a:cubicBezTo>
                    <a:pt x="2814" y="1771"/>
                    <a:pt x="2667" y="1019"/>
                    <a:pt x="2163" y="513"/>
                  </a:cubicBezTo>
                  <a:cubicBezTo>
                    <a:pt x="1828" y="178"/>
                    <a:pt x="138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2;p53">
              <a:extLst>
                <a:ext uri="{FF2B5EF4-FFF2-40B4-BE49-F238E27FC236}">
                  <a16:creationId xmlns:a16="http://schemas.microsoft.com/office/drawing/2014/main" id="{557C239B-ED86-DCD6-8A63-5D94A57492EB}"/>
                </a:ext>
              </a:extLst>
            </p:cNvPr>
            <p:cNvSpPr/>
            <p:nvPr/>
          </p:nvSpPr>
          <p:spPr>
            <a:xfrm>
              <a:off x="4756781" y="2421971"/>
              <a:ext cx="87647" cy="81411"/>
            </a:xfrm>
            <a:custGeom>
              <a:avLst/>
              <a:gdLst/>
              <a:ahLst/>
              <a:cxnLst/>
              <a:rect l="l" t="t" r="r" b="b"/>
              <a:pathLst>
                <a:path w="2811" h="2611" extrusionOk="0">
                  <a:moveTo>
                    <a:pt x="607" y="522"/>
                  </a:moveTo>
                  <a:lnTo>
                    <a:pt x="2229" y="2146"/>
                  </a:lnTo>
                  <a:cubicBezTo>
                    <a:pt x="2116" y="2177"/>
                    <a:pt x="2000" y="2192"/>
                    <a:pt x="1886" y="2192"/>
                  </a:cubicBezTo>
                  <a:cubicBezTo>
                    <a:pt x="1542" y="2192"/>
                    <a:pt x="1204" y="2056"/>
                    <a:pt x="948" y="1803"/>
                  </a:cubicBezTo>
                  <a:cubicBezTo>
                    <a:pt x="608" y="1461"/>
                    <a:pt x="483" y="975"/>
                    <a:pt x="607" y="522"/>
                  </a:cubicBezTo>
                  <a:close/>
                  <a:moveTo>
                    <a:pt x="558" y="1"/>
                  </a:moveTo>
                  <a:cubicBezTo>
                    <a:pt x="444" y="1"/>
                    <a:pt x="330" y="65"/>
                    <a:pt x="280" y="184"/>
                  </a:cubicBezTo>
                  <a:cubicBezTo>
                    <a:pt x="1" y="840"/>
                    <a:pt x="147" y="1593"/>
                    <a:pt x="651" y="2098"/>
                  </a:cubicBezTo>
                  <a:cubicBezTo>
                    <a:pt x="986" y="2432"/>
                    <a:pt x="1429" y="2610"/>
                    <a:pt x="1881" y="2610"/>
                  </a:cubicBezTo>
                  <a:cubicBezTo>
                    <a:pt x="2111" y="2610"/>
                    <a:pt x="2344" y="2564"/>
                    <a:pt x="2566" y="2469"/>
                  </a:cubicBezTo>
                  <a:cubicBezTo>
                    <a:pt x="2761" y="2387"/>
                    <a:pt x="2810" y="2131"/>
                    <a:pt x="2661" y="1982"/>
                  </a:cubicBezTo>
                  <a:lnTo>
                    <a:pt x="766" y="87"/>
                  </a:lnTo>
                  <a:cubicBezTo>
                    <a:pt x="708" y="28"/>
                    <a:pt x="632" y="1"/>
                    <a:pt x="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3;p53">
              <a:extLst>
                <a:ext uri="{FF2B5EF4-FFF2-40B4-BE49-F238E27FC236}">
                  <a16:creationId xmlns:a16="http://schemas.microsoft.com/office/drawing/2014/main" id="{F90475FE-5C7F-3E91-C06D-6E46B56EB789}"/>
                </a:ext>
              </a:extLst>
            </p:cNvPr>
            <p:cNvSpPr/>
            <p:nvPr/>
          </p:nvSpPr>
          <p:spPr>
            <a:xfrm>
              <a:off x="4920133" y="2143908"/>
              <a:ext cx="64137" cy="74801"/>
            </a:xfrm>
            <a:custGeom>
              <a:avLst/>
              <a:gdLst/>
              <a:ahLst/>
              <a:cxnLst/>
              <a:rect l="l" t="t" r="r" b="b"/>
              <a:pathLst>
                <a:path w="2057" h="2399" extrusionOk="0"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514" y="2398"/>
                    <a:pt x="1790" y="2273"/>
                    <a:pt x="1982" y="2043"/>
                  </a:cubicBezTo>
                  <a:cubicBezTo>
                    <a:pt x="2056" y="1955"/>
                    <a:pt x="2046" y="1822"/>
                    <a:pt x="1956" y="1748"/>
                  </a:cubicBezTo>
                  <a:cubicBezTo>
                    <a:pt x="1917" y="1715"/>
                    <a:pt x="1868" y="1699"/>
                    <a:pt x="1821" y="1699"/>
                  </a:cubicBezTo>
                  <a:cubicBezTo>
                    <a:pt x="1761" y="1699"/>
                    <a:pt x="1702" y="1724"/>
                    <a:pt x="1661" y="1774"/>
                  </a:cubicBezTo>
                  <a:cubicBezTo>
                    <a:pt x="1552" y="1905"/>
                    <a:pt x="1396" y="1979"/>
                    <a:pt x="1199" y="1979"/>
                  </a:cubicBezTo>
                  <a:cubicBezTo>
                    <a:pt x="767" y="1979"/>
                    <a:pt x="419" y="1631"/>
                    <a:pt x="419" y="1199"/>
                  </a:cubicBezTo>
                  <a:cubicBezTo>
                    <a:pt x="419" y="771"/>
                    <a:pt x="770" y="419"/>
                    <a:pt x="1199" y="419"/>
                  </a:cubicBezTo>
                  <a:cubicBezTo>
                    <a:pt x="1355" y="419"/>
                    <a:pt x="1506" y="465"/>
                    <a:pt x="1634" y="554"/>
                  </a:cubicBezTo>
                  <a:cubicBezTo>
                    <a:pt x="1670" y="578"/>
                    <a:pt x="1711" y="590"/>
                    <a:pt x="1750" y="590"/>
                  </a:cubicBezTo>
                  <a:cubicBezTo>
                    <a:pt x="1818" y="590"/>
                    <a:pt x="1884" y="557"/>
                    <a:pt x="1925" y="498"/>
                  </a:cubicBezTo>
                  <a:cubicBezTo>
                    <a:pt x="1991" y="401"/>
                    <a:pt x="1964" y="271"/>
                    <a:pt x="1871" y="206"/>
                  </a:cubicBezTo>
                  <a:cubicBezTo>
                    <a:pt x="1670" y="73"/>
                    <a:pt x="143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4;p53">
              <a:extLst>
                <a:ext uri="{FF2B5EF4-FFF2-40B4-BE49-F238E27FC236}">
                  <a16:creationId xmlns:a16="http://schemas.microsoft.com/office/drawing/2014/main" id="{7494E45F-692C-EE03-2012-F96700CF654F}"/>
                </a:ext>
              </a:extLst>
            </p:cNvPr>
            <p:cNvSpPr/>
            <p:nvPr/>
          </p:nvSpPr>
          <p:spPr>
            <a:xfrm>
              <a:off x="5077062" y="2168727"/>
              <a:ext cx="38289" cy="58650"/>
            </a:xfrm>
            <a:custGeom>
              <a:avLst/>
              <a:gdLst/>
              <a:ahLst/>
              <a:cxnLst/>
              <a:rect l="l" t="t" r="r" b="b"/>
              <a:pathLst>
                <a:path w="1228" h="1881" extrusionOk="0">
                  <a:moveTo>
                    <a:pt x="590" y="1"/>
                  </a:moveTo>
                  <a:cubicBezTo>
                    <a:pt x="314" y="1"/>
                    <a:pt x="76" y="196"/>
                    <a:pt x="24" y="467"/>
                  </a:cubicBezTo>
                  <a:cubicBezTo>
                    <a:pt x="1" y="581"/>
                    <a:pt x="75" y="691"/>
                    <a:pt x="189" y="714"/>
                  </a:cubicBezTo>
                  <a:cubicBezTo>
                    <a:pt x="203" y="716"/>
                    <a:pt x="217" y="718"/>
                    <a:pt x="231" y="718"/>
                  </a:cubicBezTo>
                  <a:cubicBezTo>
                    <a:pt x="329" y="718"/>
                    <a:pt x="416" y="649"/>
                    <a:pt x="436" y="548"/>
                  </a:cubicBezTo>
                  <a:cubicBezTo>
                    <a:pt x="451" y="474"/>
                    <a:pt x="516" y="420"/>
                    <a:pt x="590" y="420"/>
                  </a:cubicBezTo>
                  <a:cubicBezTo>
                    <a:pt x="674" y="420"/>
                    <a:pt x="741" y="485"/>
                    <a:pt x="746" y="566"/>
                  </a:cubicBezTo>
                  <a:cubicBezTo>
                    <a:pt x="746" y="567"/>
                    <a:pt x="749" y="645"/>
                    <a:pt x="625" y="822"/>
                  </a:cubicBezTo>
                  <a:cubicBezTo>
                    <a:pt x="398" y="1147"/>
                    <a:pt x="263" y="1323"/>
                    <a:pt x="189" y="1418"/>
                  </a:cubicBezTo>
                  <a:cubicBezTo>
                    <a:pt x="99" y="1536"/>
                    <a:pt x="43" y="1609"/>
                    <a:pt x="78" y="1722"/>
                  </a:cubicBezTo>
                  <a:cubicBezTo>
                    <a:pt x="99" y="1789"/>
                    <a:pt x="152" y="1840"/>
                    <a:pt x="217" y="1863"/>
                  </a:cubicBezTo>
                  <a:cubicBezTo>
                    <a:pt x="260" y="1877"/>
                    <a:pt x="414" y="1880"/>
                    <a:pt x="590" y="1880"/>
                  </a:cubicBezTo>
                  <a:cubicBezTo>
                    <a:pt x="735" y="1880"/>
                    <a:pt x="895" y="1878"/>
                    <a:pt x="1019" y="1876"/>
                  </a:cubicBezTo>
                  <a:cubicBezTo>
                    <a:pt x="1134" y="1873"/>
                    <a:pt x="1227" y="1779"/>
                    <a:pt x="1226" y="1664"/>
                  </a:cubicBezTo>
                  <a:cubicBezTo>
                    <a:pt x="1224" y="1549"/>
                    <a:pt x="1132" y="1458"/>
                    <a:pt x="1017" y="1458"/>
                  </a:cubicBezTo>
                  <a:lnTo>
                    <a:pt x="1014" y="1458"/>
                  </a:lnTo>
                  <a:cubicBezTo>
                    <a:pt x="904" y="1459"/>
                    <a:pt x="789" y="1459"/>
                    <a:pt x="684" y="1459"/>
                  </a:cubicBezTo>
                  <a:cubicBezTo>
                    <a:pt x="758" y="1359"/>
                    <a:pt x="853" y="1229"/>
                    <a:pt x="970" y="1060"/>
                  </a:cubicBezTo>
                  <a:cubicBezTo>
                    <a:pt x="1060" y="937"/>
                    <a:pt x="1167" y="743"/>
                    <a:pt x="1167" y="579"/>
                  </a:cubicBezTo>
                  <a:cubicBezTo>
                    <a:pt x="1167" y="260"/>
                    <a:pt x="907" y="1"/>
                    <a:pt x="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5;p53">
              <a:extLst>
                <a:ext uri="{FF2B5EF4-FFF2-40B4-BE49-F238E27FC236}">
                  <a16:creationId xmlns:a16="http://schemas.microsoft.com/office/drawing/2014/main" id="{553FBCA5-D3E8-1BB8-8C43-D849517269B3}"/>
                </a:ext>
              </a:extLst>
            </p:cNvPr>
            <p:cNvSpPr/>
            <p:nvPr/>
          </p:nvSpPr>
          <p:spPr>
            <a:xfrm>
              <a:off x="4990226" y="2143908"/>
              <a:ext cx="74801" cy="74801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1199" y="419"/>
                  </a:moveTo>
                  <a:cubicBezTo>
                    <a:pt x="1628" y="419"/>
                    <a:pt x="1979" y="769"/>
                    <a:pt x="1979" y="1199"/>
                  </a:cubicBezTo>
                  <a:cubicBezTo>
                    <a:pt x="1979" y="1629"/>
                    <a:pt x="1630" y="1979"/>
                    <a:pt x="1199" y="1979"/>
                  </a:cubicBezTo>
                  <a:cubicBezTo>
                    <a:pt x="769" y="1979"/>
                    <a:pt x="419" y="1631"/>
                    <a:pt x="419" y="1199"/>
                  </a:cubicBezTo>
                  <a:cubicBezTo>
                    <a:pt x="419" y="771"/>
                    <a:pt x="767" y="419"/>
                    <a:pt x="1199" y="419"/>
                  </a:cubicBezTo>
                  <a:close/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201" y="2398"/>
                    <a:pt x="1203" y="2398"/>
                    <a:pt x="1205" y="2398"/>
                  </a:cubicBezTo>
                  <a:cubicBezTo>
                    <a:pt x="1863" y="2398"/>
                    <a:pt x="2398" y="1859"/>
                    <a:pt x="2398" y="1199"/>
                  </a:cubicBezTo>
                  <a:cubicBezTo>
                    <a:pt x="2398" y="539"/>
                    <a:pt x="185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902;p53">
            <a:extLst>
              <a:ext uri="{FF2B5EF4-FFF2-40B4-BE49-F238E27FC236}">
                <a16:creationId xmlns:a16="http://schemas.microsoft.com/office/drawing/2014/main" id="{934328DA-AE84-3A92-FD7A-A217D8DE32C1}"/>
              </a:ext>
            </a:extLst>
          </p:cNvPr>
          <p:cNvSpPr/>
          <p:nvPr/>
        </p:nvSpPr>
        <p:spPr>
          <a:xfrm>
            <a:off x="3675309" y="5182269"/>
            <a:ext cx="890412" cy="719687"/>
          </a:xfrm>
          <a:custGeom>
            <a:avLst/>
            <a:gdLst/>
            <a:ahLst/>
            <a:cxnLst/>
            <a:rect l="l" t="t" r="r" b="b"/>
            <a:pathLst>
              <a:path w="14419" h="12598" extrusionOk="0">
                <a:moveTo>
                  <a:pt x="9758" y="972"/>
                </a:moveTo>
                <a:cubicBezTo>
                  <a:pt x="10218" y="972"/>
                  <a:pt x="10670" y="1153"/>
                  <a:pt x="11001" y="1483"/>
                </a:cubicBezTo>
                <a:cubicBezTo>
                  <a:pt x="11371" y="1853"/>
                  <a:pt x="11551" y="2370"/>
                  <a:pt x="11505" y="2884"/>
                </a:cubicBezTo>
                <a:lnTo>
                  <a:pt x="10390" y="1769"/>
                </a:lnTo>
                <a:cubicBezTo>
                  <a:pt x="10349" y="1728"/>
                  <a:pt x="10295" y="1708"/>
                  <a:pt x="10242" y="1708"/>
                </a:cubicBezTo>
                <a:cubicBezTo>
                  <a:pt x="10188" y="1708"/>
                  <a:pt x="10134" y="1728"/>
                  <a:pt x="10093" y="1769"/>
                </a:cubicBezTo>
                <a:cubicBezTo>
                  <a:pt x="10011" y="1851"/>
                  <a:pt x="10011" y="1984"/>
                  <a:pt x="10093" y="2065"/>
                </a:cubicBezTo>
                <a:lnTo>
                  <a:pt x="11208" y="3180"/>
                </a:lnTo>
                <a:cubicBezTo>
                  <a:pt x="11154" y="3185"/>
                  <a:pt x="11099" y="3188"/>
                  <a:pt x="11044" y="3188"/>
                </a:cubicBezTo>
                <a:cubicBezTo>
                  <a:pt x="10588" y="3188"/>
                  <a:pt x="10137" y="3006"/>
                  <a:pt x="9807" y="2676"/>
                </a:cubicBezTo>
                <a:cubicBezTo>
                  <a:pt x="9377" y="2245"/>
                  <a:pt x="9200" y="1613"/>
                  <a:pt x="9346" y="1022"/>
                </a:cubicBezTo>
                <a:cubicBezTo>
                  <a:pt x="9482" y="989"/>
                  <a:pt x="9620" y="972"/>
                  <a:pt x="9758" y="972"/>
                </a:cubicBezTo>
                <a:close/>
                <a:moveTo>
                  <a:pt x="13752" y="4233"/>
                </a:moveTo>
                <a:cubicBezTo>
                  <a:pt x="13766" y="4233"/>
                  <a:pt x="13780" y="4234"/>
                  <a:pt x="13795" y="4234"/>
                </a:cubicBezTo>
                <a:cubicBezTo>
                  <a:pt x="13974" y="4650"/>
                  <a:pt x="13926" y="5136"/>
                  <a:pt x="13671" y="5508"/>
                </a:cubicBezTo>
                <a:cubicBezTo>
                  <a:pt x="13466" y="5809"/>
                  <a:pt x="13146" y="6008"/>
                  <a:pt x="12794" y="6067"/>
                </a:cubicBezTo>
                <a:lnTo>
                  <a:pt x="13437" y="5129"/>
                </a:lnTo>
                <a:cubicBezTo>
                  <a:pt x="13502" y="5032"/>
                  <a:pt x="13478" y="4904"/>
                  <a:pt x="13382" y="4838"/>
                </a:cubicBezTo>
                <a:cubicBezTo>
                  <a:pt x="13346" y="4813"/>
                  <a:pt x="13304" y="4802"/>
                  <a:pt x="13263" y="4802"/>
                </a:cubicBezTo>
                <a:cubicBezTo>
                  <a:pt x="13196" y="4802"/>
                  <a:pt x="13131" y="4833"/>
                  <a:pt x="13090" y="4893"/>
                </a:cubicBezTo>
                <a:lnTo>
                  <a:pt x="12448" y="5834"/>
                </a:lnTo>
                <a:cubicBezTo>
                  <a:pt x="12376" y="5484"/>
                  <a:pt x="12448" y="5113"/>
                  <a:pt x="12652" y="4814"/>
                </a:cubicBezTo>
                <a:cubicBezTo>
                  <a:pt x="12900" y="4451"/>
                  <a:pt x="13316" y="4233"/>
                  <a:pt x="13752" y="4233"/>
                </a:cubicBezTo>
                <a:close/>
                <a:moveTo>
                  <a:pt x="6308" y="2574"/>
                </a:moveTo>
                <a:cubicBezTo>
                  <a:pt x="8063" y="2574"/>
                  <a:pt x="9540" y="3792"/>
                  <a:pt x="9930" y="5431"/>
                </a:cubicBezTo>
                <a:lnTo>
                  <a:pt x="8893" y="5431"/>
                </a:lnTo>
                <a:cubicBezTo>
                  <a:pt x="8776" y="5431"/>
                  <a:pt x="8682" y="5525"/>
                  <a:pt x="8682" y="5640"/>
                </a:cubicBezTo>
                <a:cubicBezTo>
                  <a:pt x="8682" y="5755"/>
                  <a:pt x="8778" y="5850"/>
                  <a:pt x="8893" y="5850"/>
                </a:cubicBezTo>
                <a:lnTo>
                  <a:pt x="10004" y="5850"/>
                </a:lnTo>
                <a:cubicBezTo>
                  <a:pt x="10216" y="7594"/>
                  <a:pt x="9183" y="9226"/>
                  <a:pt x="7562" y="9809"/>
                </a:cubicBezTo>
                <a:lnTo>
                  <a:pt x="7562" y="9284"/>
                </a:lnTo>
                <a:cubicBezTo>
                  <a:pt x="7562" y="9151"/>
                  <a:pt x="7610" y="9019"/>
                  <a:pt x="7695" y="8916"/>
                </a:cubicBezTo>
                <a:lnTo>
                  <a:pt x="8231" y="8276"/>
                </a:lnTo>
                <a:cubicBezTo>
                  <a:pt x="8341" y="8147"/>
                  <a:pt x="8392" y="7977"/>
                  <a:pt x="8375" y="7808"/>
                </a:cubicBezTo>
                <a:lnTo>
                  <a:pt x="8361" y="7660"/>
                </a:lnTo>
                <a:cubicBezTo>
                  <a:pt x="8328" y="7335"/>
                  <a:pt x="8057" y="7090"/>
                  <a:pt x="7730" y="7090"/>
                </a:cubicBezTo>
                <a:lnTo>
                  <a:pt x="7380" y="7090"/>
                </a:lnTo>
                <a:cubicBezTo>
                  <a:pt x="7219" y="7090"/>
                  <a:pt x="7089" y="6960"/>
                  <a:pt x="7089" y="6801"/>
                </a:cubicBezTo>
                <a:lnTo>
                  <a:pt x="7089" y="6141"/>
                </a:lnTo>
                <a:cubicBezTo>
                  <a:pt x="7089" y="5981"/>
                  <a:pt x="7219" y="5852"/>
                  <a:pt x="7380" y="5852"/>
                </a:cubicBezTo>
                <a:lnTo>
                  <a:pt x="7914" y="5852"/>
                </a:lnTo>
                <a:cubicBezTo>
                  <a:pt x="8029" y="5852"/>
                  <a:pt x="8122" y="5758"/>
                  <a:pt x="8122" y="5643"/>
                </a:cubicBezTo>
                <a:cubicBezTo>
                  <a:pt x="8122" y="5528"/>
                  <a:pt x="8029" y="5433"/>
                  <a:pt x="7914" y="5433"/>
                </a:cubicBezTo>
                <a:lnTo>
                  <a:pt x="7380" y="5433"/>
                </a:lnTo>
                <a:cubicBezTo>
                  <a:pt x="6989" y="5433"/>
                  <a:pt x="6671" y="5751"/>
                  <a:pt x="6671" y="6141"/>
                </a:cubicBezTo>
                <a:lnTo>
                  <a:pt x="6671" y="6801"/>
                </a:lnTo>
                <a:cubicBezTo>
                  <a:pt x="6671" y="7190"/>
                  <a:pt x="6989" y="7509"/>
                  <a:pt x="7380" y="7509"/>
                </a:cubicBezTo>
                <a:lnTo>
                  <a:pt x="7730" y="7509"/>
                </a:lnTo>
                <a:cubicBezTo>
                  <a:pt x="7842" y="7509"/>
                  <a:pt x="7932" y="7591"/>
                  <a:pt x="7943" y="7701"/>
                </a:cubicBezTo>
                <a:lnTo>
                  <a:pt x="7958" y="7849"/>
                </a:lnTo>
                <a:cubicBezTo>
                  <a:pt x="7965" y="7906"/>
                  <a:pt x="7947" y="7964"/>
                  <a:pt x="7909" y="8008"/>
                </a:cubicBezTo>
                <a:lnTo>
                  <a:pt x="7374" y="8648"/>
                </a:lnTo>
                <a:cubicBezTo>
                  <a:pt x="7224" y="8826"/>
                  <a:pt x="7142" y="9052"/>
                  <a:pt x="7142" y="9285"/>
                </a:cubicBezTo>
                <a:lnTo>
                  <a:pt x="7142" y="9937"/>
                </a:lnTo>
                <a:cubicBezTo>
                  <a:pt x="6873" y="9998"/>
                  <a:pt x="6592" y="10031"/>
                  <a:pt x="6304" y="10031"/>
                </a:cubicBezTo>
                <a:cubicBezTo>
                  <a:pt x="5623" y="10031"/>
                  <a:pt x="4983" y="9847"/>
                  <a:pt x="4432" y="9524"/>
                </a:cubicBezTo>
                <a:cubicBezTo>
                  <a:pt x="4536" y="9351"/>
                  <a:pt x="4654" y="9161"/>
                  <a:pt x="4782" y="8949"/>
                </a:cubicBezTo>
                <a:cubicBezTo>
                  <a:pt x="4999" y="8594"/>
                  <a:pt x="4945" y="8139"/>
                  <a:pt x="4651" y="7840"/>
                </a:cubicBezTo>
                <a:lnTo>
                  <a:pt x="4171" y="7353"/>
                </a:lnTo>
                <a:cubicBezTo>
                  <a:pt x="4081" y="7261"/>
                  <a:pt x="4028" y="7139"/>
                  <a:pt x="4028" y="7009"/>
                </a:cubicBezTo>
                <a:lnTo>
                  <a:pt x="4028" y="6671"/>
                </a:lnTo>
                <a:cubicBezTo>
                  <a:pt x="4028" y="6497"/>
                  <a:pt x="4122" y="6336"/>
                  <a:pt x="4273" y="6247"/>
                </a:cubicBezTo>
                <a:lnTo>
                  <a:pt x="6661" y="4860"/>
                </a:lnTo>
                <a:cubicBezTo>
                  <a:pt x="6848" y="4751"/>
                  <a:pt x="6963" y="4551"/>
                  <a:pt x="6963" y="4334"/>
                </a:cubicBezTo>
                <a:cubicBezTo>
                  <a:pt x="6963" y="4001"/>
                  <a:pt x="6689" y="3727"/>
                  <a:pt x="6355" y="3727"/>
                </a:cubicBezTo>
                <a:lnTo>
                  <a:pt x="5372" y="3727"/>
                </a:lnTo>
                <a:cubicBezTo>
                  <a:pt x="5314" y="3727"/>
                  <a:pt x="5263" y="3702"/>
                  <a:pt x="5226" y="3658"/>
                </a:cubicBezTo>
                <a:lnTo>
                  <a:pt x="4979" y="3357"/>
                </a:lnTo>
                <a:cubicBezTo>
                  <a:pt x="4862" y="3215"/>
                  <a:pt x="4689" y="3136"/>
                  <a:pt x="4510" y="3136"/>
                </a:cubicBezTo>
                <a:cubicBezTo>
                  <a:pt x="4455" y="3136"/>
                  <a:pt x="4400" y="3143"/>
                  <a:pt x="4345" y="3158"/>
                </a:cubicBezTo>
                <a:lnTo>
                  <a:pt x="4267" y="3181"/>
                </a:lnTo>
                <a:cubicBezTo>
                  <a:pt x="4874" y="2782"/>
                  <a:pt x="5577" y="2574"/>
                  <a:pt x="6308" y="2574"/>
                </a:cubicBezTo>
                <a:close/>
                <a:moveTo>
                  <a:pt x="1833" y="9616"/>
                </a:moveTo>
                <a:cubicBezTo>
                  <a:pt x="2045" y="9616"/>
                  <a:pt x="2255" y="9712"/>
                  <a:pt x="2393" y="9893"/>
                </a:cubicBezTo>
                <a:lnTo>
                  <a:pt x="2729" y="10335"/>
                </a:lnTo>
                <a:cubicBezTo>
                  <a:pt x="2480" y="10525"/>
                  <a:pt x="1818" y="11030"/>
                  <a:pt x="1562" y="11227"/>
                </a:cubicBezTo>
                <a:lnTo>
                  <a:pt x="1225" y="10785"/>
                </a:lnTo>
                <a:cubicBezTo>
                  <a:pt x="989" y="10476"/>
                  <a:pt x="1051" y="10033"/>
                  <a:pt x="1358" y="9798"/>
                </a:cubicBezTo>
                <a:lnTo>
                  <a:pt x="1407" y="9760"/>
                </a:lnTo>
                <a:cubicBezTo>
                  <a:pt x="1535" y="9663"/>
                  <a:pt x="1684" y="9616"/>
                  <a:pt x="1833" y="9616"/>
                </a:cubicBezTo>
                <a:close/>
                <a:moveTo>
                  <a:pt x="6023" y="0"/>
                </a:moveTo>
                <a:cubicBezTo>
                  <a:pt x="6017" y="0"/>
                  <a:pt x="6010" y="0"/>
                  <a:pt x="6004" y="0"/>
                </a:cubicBezTo>
                <a:cubicBezTo>
                  <a:pt x="4385" y="78"/>
                  <a:pt x="2871" y="767"/>
                  <a:pt x="1749" y="1942"/>
                </a:cubicBezTo>
                <a:cubicBezTo>
                  <a:pt x="621" y="3119"/>
                  <a:pt x="0" y="4668"/>
                  <a:pt x="0" y="6298"/>
                </a:cubicBezTo>
                <a:cubicBezTo>
                  <a:pt x="0" y="7477"/>
                  <a:pt x="324" y="8619"/>
                  <a:pt x="939" y="9614"/>
                </a:cubicBezTo>
                <a:cubicBezTo>
                  <a:pt x="593" y="10008"/>
                  <a:pt x="560" y="10604"/>
                  <a:pt x="890" y="11038"/>
                </a:cubicBezTo>
                <a:lnTo>
                  <a:pt x="1268" y="11532"/>
                </a:lnTo>
                <a:cubicBezTo>
                  <a:pt x="1336" y="11623"/>
                  <a:pt x="1442" y="11671"/>
                  <a:pt x="1548" y="11671"/>
                </a:cubicBezTo>
                <a:cubicBezTo>
                  <a:pt x="1622" y="11671"/>
                  <a:pt x="1697" y="11647"/>
                  <a:pt x="1761" y="11599"/>
                </a:cubicBezTo>
                <a:lnTo>
                  <a:pt x="1825" y="11552"/>
                </a:lnTo>
                <a:lnTo>
                  <a:pt x="2163" y="11995"/>
                </a:lnTo>
                <a:cubicBezTo>
                  <a:pt x="2204" y="12049"/>
                  <a:pt x="2267" y="12078"/>
                  <a:pt x="2330" y="12078"/>
                </a:cubicBezTo>
                <a:cubicBezTo>
                  <a:pt x="2375" y="12078"/>
                  <a:pt x="2419" y="12064"/>
                  <a:pt x="2457" y="12035"/>
                </a:cubicBezTo>
                <a:cubicBezTo>
                  <a:pt x="2549" y="11964"/>
                  <a:pt x="2567" y="11833"/>
                  <a:pt x="2496" y="11741"/>
                </a:cubicBezTo>
                <a:lnTo>
                  <a:pt x="2156" y="11297"/>
                </a:lnTo>
                <a:lnTo>
                  <a:pt x="2639" y="10929"/>
                </a:lnTo>
                <a:lnTo>
                  <a:pt x="2977" y="11373"/>
                </a:lnTo>
                <a:cubicBezTo>
                  <a:pt x="3019" y="11428"/>
                  <a:pt x="3081" y="11457"/>
                  <a:pt x="3144" y="11457"/>
                </a:cubicBezTo>
                <a:cubicBezTo>
                  <a:pt x="3188" y="11457"/>
                  <a:pt x="3233" y="11442"/>
                  <a:pt x="3271" y="11412"/>
                </a:cubicBezTo>
                <a:cubicBezTo>
                  <a:pt x="3363" y="11343"/>
                  <a:pt x="3383" y="11212"/>
                  <a:pt x="3311" y="11118"/>
                </a:cubicBezTo>
                <a:lnTo>
                  <a:pt x="2972" y="10675"/>
                </a:lnTo>
                <a:lnTo>
                  <a:pt x="3035" y="10629"/>
                </a:lnTo>
                <a:cubicBezTo>
                  <a:pt x="3189" y="10511"/>
                  <a:pt x="3220" y="10289"/>
                  <a:pt x="3104" y="10136"/>
                </a:cubicBezTo>
                <a:lnTo>
                  <a:pt x="2726" y="9640"/>
                </a:lnTo>
                <a:cubicBezTo>
                  <a:pt x="2504" y="9351"/>
                  <a:pt x="2170" y="9199"/>
                  <a:pt x="1831" y="9199"/>
                </a:cubicBezTo>
                <a:cubicBezTo>
                  <a:pt x="1638" y="9199"/>
                  <a:pt x="1443" y="9248"/>
                  <a:pt x="1268" y="9350"/>
                </a:cubicBezTo>
                <a:cubicBezTo>
                  <a:pt x="711" y="8432"/>
                  <a:pt x="419" y="7382"/>
                  <a:pt x="419" y="6302"/>
                </a:cubicBezTo>
                <a:cubicBezTo>
                  <a:pt x="419" y="4778"/>
                  <a:pt x="997" y="3333"/>
                  <a:pt x="2050" y="2232"/>
                </a:cubicBezTo>
                <a:cubicBezTo>
                  <a:pt x="3099" y="1137"/>
                  <a:pt x="4510" y="491"/>
                  <a:pt x="6022" y="423"/>
                </a:cubicBezTo>
                <a:cubicBezTo>
                  <a:pt x="6023" y="422"/>
                  <a:pt x="6024" y="422"/>
                  <a:pt x="6025" y="422"/>
                </a:cubicBezTo>
                <a:cubicBezTo>
                  <a:pt x="6065" y="422"/>
                  <a:pt x="6094" y="455"/>
                  <a:pt x="6094" y="491"/>
                </a:cubicBezTo>
                <a:lnTo>
                  <a:pt x="6094" y="2162"/>
                </a:lnTo>
                <a:cubicBezTo>
                  <a:pt x="5326" y="2199"/>
                  <a:pt x="4592" y="2446"/>
                  <a:pt x="3958" y="2881"/>
                </a:cubicBezTo>
                <a:cubicBezTo>
                  <a:pt x="3281" y="3346"/>
                  <a:pt x="2762" y="3993"/>
                  <a:pt x="2457" y="4750"/>
                </a:cubicBezTo>
                <a:cubicBezTo>
                  <a:pt x="2414" y="4856"/>
                  <a:pt x="2465" y="4980"/>
                  <a:pt x="2573" y="5022"/>
                </a:cubicBezTo>
                <a:cubicBezTo>
                  <a:pt x="2599" y="5033"/>
                  <a:pt x="2625" y="5037"/>
                  <a:pt x="2651" y="5037"/>
                </a:cubicBezTo>
                <a:cubicBezTo>
                  <a:pt x="2734" y="5037"/>
                  <a:pt x="2814" y="4988"/>
                  <a:pt x="2846" y="4906"/>
                </a:cubicBezTo>
                <a:cubicBezTo>
                  <a:pt x="3007" y="4510"/>
                  <a:pt x="3232" y="4145"/>
                  <a:pt x="3514" y="3830"/>
                </a:cubicBezTo>
                <a:lnTo>
                  <a:pt x="4459" y="3562"/>
                </a:lnTo>
                <a:cubicBezTo>
                  <a:pt x="4475" y="3558"/>
                  <a:pt x="4491" y="3556"/>
                  <a:pt x="4508" y="3556"/>
                </a:cubicBezTo>
                <a:cubicBezTo>
                  <a:pt x="4564" y="3556"/>
                  <a:pt x="4619" y="3581"/>
                  <a:pt x="4656" y="3625"/>
                </a:cubicBezTo>
                <a:lnTo>
                  <a:pt x="4902" y="3924"/>
                </a:lnTo>
                <a:cubicBezTo>
                  <a:pt x="5017" y="4067"/>
                  <a:pt x="5189" y="4145"/>
                  <a:pt x="5372" y="4145"/>
                </a:cubicBezTo>
                <a:lnTo>
                  <a:pt x="6355" y="4145"/>
                </a:lnTo>
                <a:cubicBezTo>
                  <a:pt x="6546" y="4145"/>
                  <a:pt x="6615" y="4400"/>
                  <a:pt x="6449" y="4497"/>
                </a:cubicBezTo>
                <a:lnTo>
                  <a:pt x="4061" y="5884"/>
                </a:lnTo>
                <a:cubicBezTo>
                  <a:pt x="3782" y="6047"/>
                  <a:pt x="3610" y="6349"/>
                  <a:pt x="3610" y="6671"/>
                </a:cubicBezTo>
                <a:lnTo>
                  <a:pt x="3610" y="7009"/>
                </a:lnTo>
                <a:cubicBezTo>
                  <a:pt x="3610" y="7249"/>
                  <a:pt x="3703" y="7476"/>
                  <a:pt x="3871" y="7648"/>
                </a:cubicBezTo>
                <a:lnTo>
                  <a:pt x="4352" y="8136"/>
                </a:lnTo>
                <a:cubicBezTo>
                  <a:pt x="4510" y="8297"/>
                  <a:pt x="4537" y="8542"/>
                  <a:pt x="4421" y="8732"/>
                </a:cubicBezTo>
                <a:cubicBezTo>
                  <a:pt x="4296" y="8937"/>
                  <a:pt x="4183" y="9125"/>
                  <a:pt x="4081" y="9289"/>
                </a:cubicBezTo>
                <a:cubicBezTo>
                  <a:pt x="3170" y="8609"/>
                  <a:pt x="2578" y="7520"/>
                  <a:pt x="2578" y="6300"/>
                </a:cubicBezTo>
                <a:cubicBezTo>
                  <a:pt x="2578" y="6137"/>
                  <a:pt x="2588" y="5975"/>
                  <a:pt x="2610" y="5816"/>
                </a:cubicBezTo>
                <a:cubicBezTo>
                  <a:pt x="2623" y="5701"/>
                  <a:pt x="2542" y="5595"/>
                  <a:pt x="2429" y="5579"/>
                </a:cubicBezTo>
                <a:cubicBezTo>
                  <a:pt x="2420" y="5578"/>
                  <a:pt x="2411" y="5577"/>
                  <a:pt x="2402" y="5577"/>
                </a:cubicBezTo>
                <a:cubicBezTo>
                  <a:pt x="2298" y="5577"/>
                  <a:pt x="2208" y="5654"/>
                  <a:pt x="2194" y="5760"/>
                </a:cubicBezTo>
                <a:cubicBezTo>
                  <a:pt x="2171" y="5935"/>
                  <a:pt x="2160" y="6119"/>
                  <a:pt x="2160" y="6297"/>
                </a:cubicBezTo>
                <a:cubicBezTo>
                  <a:pt x="2160" y="8510"/>
                  <a:pt x="3904" y="10328"/>
                  <a:pt x="6096" y="10438"/>
                </a:cubicBezTo>
                <a:lnTo>
                  <a:pt x="6096" y="12107"/>
                </a:lnTo>
                <a:cubicBezTo>
                  <a:pt x="6096" y="12240"/>
                  <a:pt x="6152" y="12370"/>
                  <a:pt x="6249" y="12462"/>
                </a:cubicBezTo>
                <a:cubicBezTo>
                  <a:pt x="6341" y="12550"/>
                  <a:pt x="6457" y="12598"/>
                  <a:pt x="6585" y="12598"/>
                </a:cubicBezTo>
                <a:lnTo>
                  <a:pt x="6610" y="12598"/>
                </a:lnTo>
                <a:cubicBezTo>
                  <a:pt x="8229" y="12521"/>
                  <a:pt x="9742" y="11831"/>
                  <a:pt x="10865" y="10657"/>
                </a:cubicBezTo>
                <a:cubicBezTo>
                  <a:pt x="11945" y="9529"/>
                  <a:pt x="12561" y="8060"/>
                  <a:pt x="12611" y="6505"/>
                </a:cubicBezTo>
                <a:cubicBezTo>
                  <a:pt x="13171" y="6492"/>
                  <a:pt x="13699" y="6210"/>
                  <a:pt x="14018" y="5743"/>
                </a:cubicBezTo>
                <a:cubicBezTo>
                  <a:pt x="14363" y="5241"/>
                  <a:pt x="14419" y="4579"/>
                  <a:pt x="14159" y="4021"/>
                </a:cubicBezTo>
                <a:cubicBezTo>
                  <a:pt x="14105" y="3902"/>
                  <a:pt x="13992" y="3824"/>
                  <a:pt x="13860" y="3815"/>
                </a:cubicBezTo>
                <a:cubicBezTo>
                  <a:pt x="13824" y="3813"/>
                  <a:pt x="13789" y="3812"/>
                  <a:pt x="13753" y="3812"/>
                </a:cubicBezTo>
                <a:cubicBezTo>
                  <a:pt x="13204" y="3812"/>
                  <a:pt x="12683" y="4070"/>
                  <a:pt x="12351" y="4507"/>
                </a:cubicBezTo>
                <a:cubicBezTo>
                  <a:pt x="12228" y="4088"/>
                  <a:pt x="12060" y="3684"/>
                  <a:pt x="11852" y="3300"/>
                </a:cubicBezTo>
                <a:cubicBezTo>
                  <a:pt x="11858" y="3287"/>
                  <a:pt x="11863" y="3272"/>
                  <a:pt x="11867" y="3257"/>
                </a:cubicBezTo>
                <a:cubicBezTo>
                  <a:pt x="12054" y="2518"/>
                  <a:pt x="11835" y="1726"/>
                  <a:pt x="11298" y="1188"/>
                </a:cubicBezTo>
                <a:cubicBezTo>
                  <a:pt x="10888" y="777"/>
                  <a:pt x="10330" y="553"/>
                  <a:pt x="9760" y="553"/>
                </a:cubicBezTo>
                <a:cubicBezTo>
                  <a:pt x="9583" y="553"/>
                  <a:pt x="9405" y="575"/>
                  <a:pt x="9229" y="620"/>
                </a:cubicBezTo>
                <a:cubicBezTo>
                  <a:pt x="9090" y="654"/>
                  <a:pt x="8981" y="762"/>
                  <a:pt x="8944" y="905"/>
                </a:cubicBezTo>
                <a:cubicBezTo>
                  <a:pt x="8756" y="1644"/>
                  <a:pt x="8975" y="2436"/>
                  <a:pt x="9512" y="2975"/>
                </a:cubicBezTo>
                <a:cubicBezTo>
                  <a:pt x="9922" y="3385"/>
                  <a:pt x="10481" y="3608"/>
                  <a:pt x="11052" y="3608"/>
                </a:cubicBezTo>
                <a:cubicBezTo>
                  <a:pt x="11206" y="3608"/>
                  <a:pt x="11362" y="3592"/>
                  <a:pt x="11515" y="3559"/>
                </a:cubicBezTo>
                <a:cubicBezTo>
                  <a:pt x="11770" y="4042"/>
                  <a:pt x="11955" y="4553"/>
                  <a:pt x="12065" y="5086"/>
                </a:cubicBezTo>
                <a:cubicBezTo>
                  <a:pt x="11955" y="5484"/>
                  <a:pt x="11983" y="5916"/>
                  <a:pt x="12161" y="6300"/>
                </a:cubicBezTo>
                <a:cubicBezTo>
                  <a:pt x="12169" y="6318"/>
                  <a:pt x="12179" y="6334"/>
                  <a:pt x="12192" y="6351"/>
                </a:cubicBezTo>
                <a:cubicBezTo>
                  <a:pt x="12179" y="7855"/>
                  <a:pt x="11601" y="9281"/>
                  <a:pt x="10559" y="10368"/>
                </a:cubicBezTo>
                <a:cubicBezTo>
                  <a:pt x="9510" y="11465"/>
                  <a:pt x="8099" y="12108"/>
                  <a:pt x="6587" y="12179"/>
                </a:cubicBezTo>
                <a:cubicBezTo>
                  <a:pt x="6586" y="12179"/>
                  <a:pt x="6584" y="12179"/>
                  <a:pt x="6583" y="12179"/>
                </a:cubicBezTo>
                <a:cubicBezTo>
                  <a:pt x="6560" y="12179"/>
                  <a:pt x="6545" y="12167"/>
                  <a:pt x="6538" y="12159"/>
                </a:cubicBezTo>
                <a:cubicBezTo>
                  <a:pt x="6529" y="12151"/>
                  <a:pt x="6515" y="12135"/>
                  <a:pt x="6515" y="12108"/>
                </a:cubicBezTo>
                <a:lnTo>
                  <a:pt x="6515" y="10440"/>
                </a:lnTo>
                <a:cubicBezTo>
                  <a:pt x="8702" y="10330"/>
                  <a:pt x="10453" y="8515"/>
                  <a:pt x="10453" y="6298"/>
                </a:cubicBezTo>
                <a:cubicBezTo>
                  <a:pt x="10453" y="4185"/>
                  <a:pt x="8760" y="2270"/>
                  <a:pt x="6515" y="2158"/>
                </a:cubicBezTo>
                <a:lnTo>
                  <a:pt x="6515" y="490"/>
                </a:lnTo>
                <a:cubicBezTo>
                  <a:pt x="6515" y="357"/>
                  <a:pt x="6459" y="227"/>
                  <a:pt x="6364" y="135"/>
                </a:cubicBezTo>
                <a:cubicBezTo>
                  <a:pt x="6271" y="46"/>
                  <a:pt x="6151" y="0"/>
                  <a:pt x="60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8;p73">
            <a:extLst>
              <a:ext uri="{FF2B5EF4-FFF2-40B4-BE49-F238E27FC236}">
                <a16:creationId xmlns:a16="http://schemas.microsoft.com/office/drawing/2014/main" id="{BADE5E11-B687-D94A-4D23-7EA7203E260E}"/>
              </a:ext>
            </a:extLst>
          </p:cNvPr>
          <p:cNvSpPr txBox="1">
            <a:spLocks/>
          </p:cNvSpPr>
          <p:nvPr/>
        </p:nvSpPr>
        <p:spPr>
          <a:xfrm>
            <a:off x="8115115" y="5290256"/>
            <a:ext cx="1071281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3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Encode Sans"/>
                <a:sym typeface="Encode Sans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5407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1" grpId="0" animBg="1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C5CCFA3-38EB-FD89-5B5E-728F5BFAFB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27579E-1151-EABE-F2EF-10419BB352CE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¿Hasta qué punto se complementan las energías renovable y fósil?</a:t>
            </a:r>
            <a:endParaRPr lang="es-ES" dirty="0">
              <a:latin typeface="Encode Sans"/>
            </a:endParaRPr>
          </a:p>
        </p:txBody>
      </p:sp>
      <p:grpSp>
        <p:nvGrpSpPr>
          <p:cNvPr id="8" name="Google Shape;5803;p76">
            <a:extLst>
              <a:ext uri="{FF2B5EF4-FFF2-40B4-BE49-F238E27FC236}">
                <a16:creationId xmlns:a16="http://schemas.microsoft.com/office/drawing/2014/main" id="{300E337D-81C0-CD39-56F1-D641417CC486}"/>
              </a:ext>
            </a:extLst>
          </p:cNvPr>
          <p:cNvGrpSpPr/>
          <p:nvPr/>
        </p:nvGrpSpPr>
        <p:grpSpPr>
          <a:xfrm>
            <a:off x="4147513" y="2139316"/>
            <a:ext cx="3151187" cy="3423446"/>
            <a:chOff x="4727025" y="1332775"/>
            <a:chExt cx="59900" cy="69625"/>
          </a:xfrm>
          <a:solidFill>
            <a:schemeClr val="accent2"/>
          </a:solidFill>
        </p:grpSpPr>
        <p:sp>
          <p:nvSpPr>
            <p:cNvPr id="9" name="Google Shape;5804;p76">
              <a:extLst>
                <a:ext uri="{FF2B5EF4-FFF2-40B4-BE49-F238E27FC236}">
                  <a16:creationId xmlns:a16="http://schemas.microsoft.com/office/drawing/2014/main" id="{8DC67E02-47C5-E869-996A-533D11E332D1}"/>
                </a:ext>
              </a:extLst>
            </p:cNvPr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05;p76">
              <a:extLst>
                <a:ext uri="{FF2B5EF4-FFF2-40B4-BE49-F238E27FC236}">
                  <a16:creationId xmlns:a16="http://schemas.microsoft.com/office/drawing/2014/main" id="{5EE9FD6B-EA18-1038-3888-B9D00B80E7F5}"/>
                </a:ext>
              </a:extLst>
            </p:cNvPr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76;p53">
            <a:extLst>
              <a:ext uri="{FF2B5EF4-FFF2-40B4-BE49-F238E27FC236}">
                <a16:creationId xmlns:a16="http://schemas.microsoft.com/office/drawing/2014/main" id="{E1A949F3-0C52-54A1-6BCF-DC77198FA6ED}"/>
              </a:ext>
            </a:extLst>
          </p:cNvPr>
          <p:cNvGrpSpPr/>
          <p:nvPr/>
        </p:nvGrpSpPr>
        <p:grpSpPr>
          <a:xfrm>
            <a:off x="6339929" y="2118025"/>
            <a:ext cx="1180916" cy="1141494"/>
            <a:chOff x="7341292" y="2084822"/>
            <a:chExt cx="445095" cy="446560"/>
          </a:xfrm>
        </p:grpSpPr>
        <p:sp>
          <p:nvSpPr>
            <p:cNvPr id="12" name="Google Shape;877;p53">
              <a:extLst>
                <a:ext uri="{FF2B5EF4-FFF2-40B4-BE49-F238E27FC236}">
                  <a16:creationId xmlns:a16="http://schemas.microsoft.com/office/drawing/2014/main" id="{7436711E-93C8-4729-A5C2-6C2A9E67CAE6}"/>
                </a:ext>
              </a:extLst>
            </p:cNvPr>
            <p:cNvSpPr/>
            <p:nvPr/>
          </p:nvSpPr>
          <p:spPr>
            <a:xfrm>
              <a:off x="7341292" y="2084822"/>
              <a:ext cx="445095" cy="446560"/>
            </a:xfrm>
            <a:custGeom>
              <a:avLst/>
              <a:gdLst/>
              <a:ahLst/>
              <a:cxnLst/>
              <a:rect l="l" t="t" r="r" b="b"/>
              <a:pathLst>
                <a:path w="14275" h="14322" extrusionOk="0">
                  <a:moveTo>
                    <a:pt x="12207" y="422"/>
                  </a:moveTo>
                  <a:cubicBezTo>
                    <a:pt x="12544" y="422"/>
                    <a:pt x="12919" y="523"/>
                    <a:pt x="13295" y="779"/>
                  </a:cubicBezTo>
                  <a:cubicBezTo>
                    <a:pt x="13119" y="756"/>
                    <a:pt x="12938" y="744"/>
                    <a:pt x="12753" y="744"/>
                  </a:cubicBezTo>
                  <a:cubicBezTo>
                    <a:pt x="12125" y="744"/>
                    <a:pt x="11464" y="880"/>
                    <a:pt x="10923" y="1171"/>
                  </a:cubicBezTo>
                  <a:cubicBezTo>
                    <a:pt x="11004" y="946"/>
                    <a:pt x="11204" y="729"/>
                    <a:pt x="11490" y="588"/>
                  </a:cubicBezTo>
                  <a:cubicBezTo>
                    <a:pt x="11693" y="486"/>
                    <a:pt x="11938" y="422"/>
                    <a:pt x="12207" y="422"/>
                  </a:cubicBezTo>
                  <a:close/>
                  <a:moveTo>
                    <a:pt x="7851" y="421"/>
                  </a:moveTo>
                  <a:cubicBezTo>
                    <a:pt x="8119" y="421"/>
                    <a:pt x="8364" y="486"/>
                    <a:pt x="8568" y="588"/>
                  </a:cubicBezTo>
                  <a:cubicBezTo>
                    <a:pt x="8852" y="731"/>
                    <a:pt x="9053" y="946"/>
                    <a:pt x="9135" y="1173"/>
                  </a:cubicBezTo>
                  <a:cubicBezTo>
                    <a:pt x="8593" y="880"/>
                    <a:pt x="7932" y="744"/>
                    <a:pt x="7306" y="744"/>
                  </a:cubicBezTo>
                  <a:cubicBezTo>
                    <a:pt x="7122" y="744"/>
                    <a:pt x="6940" y="756"/>
                    <a:pt x="6765" y="779"/>
                  </a:cubicBezTo>
                  <a:cubicBezTo>
                    <a:pt x="7140" y="523"/>
                    <a:pt x="7514" y="421"/>
                    <a:pt x="7851" y="421"/>
                  </a:cubicBezTo>
                  <a:close/>
                  <a:moveTo>
                    <a:pt x="12777" y="1164"/>
                  </a:moveTo>
                  <a:cubicBezTo>
                    <a:pt x="13008" y="1164"/>
                    <a:pt x="13228" y="1184"/>
                    <a:pt x="13424" y="1222"/>
                  </a:cubicBezTo>
                  <a:cubicBezTo>
                    <a:pt x="12941" y="1465"/>
                    <a:pt x="12477" y="1899"/>
                    <a:pt x="12065" y="2109"/>
                  </a:cubicBezTo>
                  <a:cubicBezTo>
                    <a:pt x="11928" y="2179"/>
                    <a:pt x="11788" y="2213"/>
                    <a:pt x="11654" y="2213"/>
                  </a:cubicBezTo>
                  <a:cubicBezTo>
                    <a:pt x="11337" y="2213"/>
                    <a:pt x="11052" y="2020"/>
                    <a:pt x="10930" y="1654"/>
                  </a:cubicBezTo>
                  <a:cubicBezTo>
                    <a:pt x="11448" y="1312"/>
                    <a:pt x="12152" y="1164"/>
                    <a:pt x="12777" y="1164"/>
                  </a:cubicBezTo>
                  <a:close/>
                  <a:moveTo>
                    <a:pt x="6834" y="4549"/>
                  </a:moveTo>
                  <a:lnTo>
                    <a:pt x="6924" y="5354"/>
                  </a:lnTo>
                  <a:lnTo>
                    <a:pt x="5888" y="5354"/>
                  </a:lnTo>
                  <a:lnTo>
                    <a:pt x="5977" y="4549"/>
                  </a:lnTo>
                  <a:close/>
                  <a:moveTo>
                    <a:pt x="10458" y="4551"/>
                  </a:moveTo>
                  <a:lnTo>
                    <a:pt x="10547" y="5356"/>
                  </a:lnTo>
                  <a:lnTo>
                    <a:pt x="9511" y="5356"/>
                  </a:lnTo>
                  <a:lnTo>
                    <a:pt x="9601" y="4551"/>
                  </a:lnTo>
                  <a:close/>
                  <a:moveTo>
                    <a:pt x="6967" y="5774"/>
                  </a:moveTo>
                  <a:lnTo>
                    <a:pt x="7069" y="6681"/>
                  </a:lnTo>
                  <a:lnTo>
                    <a:pt x="5735" y="6681"/>
                  </a:lnTo>
                  <a:lnTo>
                    <a:pt x="5839" y="5774"/>
                  </a:lnTo>
                  <a:close/>
                  <a:moveTo>
                    <a:pt x="10595" y="5776"/>
                  </a:moveTo>
                  <a:lnTo>
                    <a:pt x="10695" y="6682"/>
                  </a:lnTo>
                  <a:lnTo>
                    <a:pt x="9363" y="6682"/>
                  </a:lnTo>
                  <a:lnTo>
                    <a:pt x="9463" y="5776"/>
                  </a:lnTo>
                  <a:close/>
                  <a:moveTo>
                    <a:pt x="7115" y="7101"/>
                  </a:moveTo>
                  <a:lnTo>
                    <a:pt x="7205" y="7906"/>
                  </a:lnTo>
                  <a:lnTo>
                    <a:pt x="6752" y="7906"/>
                  </a:lnTo>
                  <a:cubicBezTo>
                    <a:pt x="6736" y="7822"/>
                    <a:pt x="6690" y="7747"/>
                    <a:pt x="6621" y="7692"/>
                  </a:cubicBezTo>
                  <a:cubicBezTo>
                    <a:pt x="6557" y="7645"/>
                    <a:pt x="6483" y="7621"/>
                    <a:pt x="6406" y="7621"/>
                  </a:cubicBezTo>
                  <a:cubicBezTo>
                    <a:pt x="6375" y="7621"/>
                    <a:pt x="6342" y="7625"/>
                    <a:pt x="6310" y="7633"/>
                  </a:cubicBezTo>
                  <a:lnTo>
                    <a:pt x="5611" y="7827"/>
                  </a:lnTo>
                  <a:lnTo>
                    <a:pt x="5611" y="7827"/>
                  </a:lnTo>
                  <a:lnTo>
                    <a:pt x="5691" y="7101"/>
                  </a:lnTo>
                  <a:close/>
                  <a:moveTo>
                    <a:pt x="10741" y="7101"/>
                  </a:moveTo>
                  <a:lnTo>
                    <a:pt x="10831" y="7906"/>
                  </a:lnTo>
                  <a:lnTo>
                    <a:pt x="9227" y="7906"/>
                  </a:lnTo>
                  <a:lnTo>
                    <a:pt x="9315" y="7101"/>
                  </a:lnTo>
                  <a:close/>
                  <a:moveTo>
                    <a:pt x="10879" y="8325"/>
                  </a:moveTo>
                  <a:lnTo>
                    <a:pt x="11053" y="9888"/>
                  </a:lnTo>
                  <a:lnTo>
                    <a:pt x="9007" y="9888"/>
                  </a:lnTo>
                  <a:lnTo>
                    <a:pt x="9181" y="8325"/>
                  </a:lnTo>
                  <a:close/>
                  <a:moveTo>
                    <a:pt x="7253" y="8328"/>
                  </a:moveTo>
                  <a:lnTo>
                    <a:pt x="7427" y="9890"/>
                  </a:lnTo>
                  <a:lnTo>
                    <a:pt x="6760" y="9890"/>
                  </a:lnTo>
                  <a:lnTo>
                    <a:pt x="6760" y="8328"/>
                  </a:lnTo>
                  <a:close/>
                  <a:moveTo>
                    <a:pt x="12662" y="10307"/>
                  </a:moveTo>
                  <a:lnTo>
                    <a:pt x="12662" y="13903"/>
                  </a:lnTo>
                  <a:lnTo>
                    <a:pt x="6759" y="13903"/>
                  </a:lnTo>
                  <a:lnTo>
                    <a:pt x="6759" y="10307"/>
                  </a:lnTo>
                  <a:close/>
                  <a:moveTo>
                    <a:pt x="7858" y="1"/>
                  </a:moveTo>
                  <a:cubicBezTo>
                    <a:pt x="7231" y="1"/>
                    <a:pt x="6547" y="284"/>
                    <a:pt x="5951" y="940"/>
                  </a:cubicBezTo>
                  <a:cubicBezTo>
                    <a:pt x="5781" y="1127"/>
                    <a:pt x="5880" y="1426"/>
                    <a:pt x="6126" y="1480"/>
                  </a:cubicBezTo>
                  <a:cubicBezTo>
                    <a:pt x="6507" y="1562"/>
                    <a:pt x="6934" y="1909"/>
                    <a:pt x="7320" y="2181"/>
                  </a:cubicBezTo>
                  <a:cubicBezTo>
                    <a:pt x="7358" y="2208"/>
                    <a:pt x="7401" y="2220"/>
                    <a:pt x="7443" y="2220"/>
                  </a:cubicBezTo>
                  <a:cubicBezTo>
                    <a:pt x="7508" y="2220"/>
                    <a:pt x="7573" y="2190"/>
                    <a:pt x="7612" y="2132"/>
                  </a:cubicBezTo>
                  <a:cubicBezTo>
                    <a:pt x="7680" y="2038"/>
                    <a:pt x="7657" y="1907"/>
                    <a:pt x="7563" y="1841"/>
                  </a:cubicBezTo>
                  <a:cubicBezTo>
                    <a:pt x="7499" y="1795"/>
                    <a:pt x="7435" y="1748"/>
                    <a:pt x="7369" y="1703"/>
                  </a:cubicBezTo>
                  <a:cubicBezTo>
                    <a:pt x="7130" y="1529"/>
                    <a:pt x="6885" y="1352"/>
                    <a:pt x="6634" y="1225"/>
                  </a:cubicBezTo>
                  <a:cubicBezTo>
                    <a:pt x="6831" y="1187"/>
                    <a:pt x="7047" y="1169"/>
                    <a:pt x="7267" y="1169"/>
                  </a:cubicBezTo>
                  <a:cubicBezTo>
                    <a:pt x="7695" y="1169"/>
                    <a:pt x="8135" y="1236"/>
                    <a:pt x="8470" y="1345"/>
                  </a:cubicBezTo>
                  <a:cubicBezTo>
                    <a:pt x="8716" y="1426"/>
                    <a:pt x="8936" y="1531"/>
                    <a:pt x="9130" y="1657"/>
                  </a:cubicBezTo>
                  <a:cubicBezTo>
                    <a:pt x="9014" y="2007"/>
                    <a:pt x="8742" y="2217"/>
                    <a:pt x="8404" y="2217"/>
                  </a:cubicBezTo>
                  <a:cubicBezTo>
                    <a:pt x="8382" y="2217"/>
                    <a:pt x="8359" y="2216"/>
                    <a:pt x="8337" y="2214"/>
                  </a:cubicBezTo>
                  <a:cubicBezTo>
                    <a:pt x="8331" y="2213"/>
                    <a:pt x="8325" y="2213"/>
                    <a:pt x="8319" y="2213"/>
                  </a:cubicBezTo>
                  <a:cubicBezTo>
                    <a:pt x="8211" y="2213"/>
                    <a:pt x="8118" y="2296"/>
                    <a:pt x="8112" y="2405"/>
                  </a:cubicBezTo>
                  <a:cubicBezTo>
                    <a:pt x="8100" y="2519"/>
                    <a:pt x="8187" y="2623"/>
                    <a:pt x="8302" y="2631"/>
                  </a:cubicBezTo>
                  <a:cubicBezTo>
                    <a:pt x="8338" y="2634"/>
                    <a:pt x="8373" y="2636"/>
                    <a:pt x="8407" y="2636"/>
                  </a:cubicBezTo>
                  <a:cubicBezTo>
                    <a:pt x="8876" y="2636"/>
                    <a:pt x="9271" y="2371"/>
                    <a:pt x="9470" y="1935"/>
                  </a:cubicBezTo>
                  <a:cubicBezTo>
                    <a:pt x="9608" y="2074"/>
                    <a:pt x="9724" y="2230"/>
                    <a:pt x="9816" y="2405"/>
                  </a:cubicBezTo>
                  <a:lnTo>
                    <a:pt x="9816" y="4135"/>
                  </a:lnTo>
                  <a:lnTo>
                    <a:pt x="9514" y="4135"/>
                  </a:lnTo>
                  <a:cubicBezTo>
                    <a:pt x="9350" y="4135"/>
                    <a:pt x="9210" y="4259"/>
                    <a:pt x="9192" y="4424"/>
                  </a:cubicBezTo>
                  <a:lnTo>
                    <a:pt x="8585" y="9893"/>
                  </a:lnTo>
                  <a:lnTo>
                    <a:pt x="7847" y="9893"/>
                  </a:lnTo>
                  <a:lnTo>
                    <a:pt x="7240" y="4424"/>
                  </a:lnTo>
                  <a:cubicBezTo>
                    <a:pt x="7228" y="4308"/>
                    <a:pt x="7153" y="4209"/>
                    <a:pt x="7049" y="4165"/>
                  </a:cubicBezTo>
                  <a:lnTo>
                    <a:pt x="7049" y="3360"/>
                  </a:lnTo>
                  <a:cubicBezTo>
                    <a:pt x="7049" y="2772"/>
                    <a:pt x="6571" y="2294"/>
                    <a:pt x="5983" y="2294"/>
                  </a:cubicBezTo>
                  <a:lnTo>
                    <a:pt x="5251" y="2294"/>
                  </a:lnTo>
                  <a:cubicBezTo>
                    <a:pt x="5204" y="1620"/>
                    <a:pt x="4638" y="1149"/>
                    <a:pt x="4023" y="1149"/>
                  </a:cubicBezTo>
                  <a:cubicBezTo>
                    <a:pt x="3838" y="1149"/>
                    <a:pt x="3648" y="1192"/>
                    <a:pt x="3468" y="1285"/>
                  </a:cubicBezTo>
                  <a:cubicBezTo>
                    <a:pt x="3188" y="627"/>
                    <a:pt x="2534" y="191"/>
                    <a:pt x="1816" y="191"/>
                  </a:cubicBezTo>
                  <a:cubicBezTo>
                    <a:pt x="1791" y="191"/>
                    <a:pt x="1766" y="191"/>
                    <a:pt x="1742" y="192"/>
                  </a:cubicBezTo>
                  <a:cubicBezTo>
                    <a:pt x="819" y="229"/>
                    <a:pt x="67" y="981"/>
                    <a:pt x="22" y="1900"/>
                  </a:cubicBezTo>
                  <a:cubicBezTo>
                    <a:pt x="1" y="2396"/>
                    <a:pt x="175" y="2868"/>
                    <a:pt x="518" y="3224"/>
                  </a:cubicBezTo>
                  <a:cubicBezTo>
                    <a:pt x="1011" y="3740"/>
                    <a:pt x="1597" y="3779"/>
                    <a:pt x="1856" y="3779"/>
                  </a:cubicBezTo>
                  <a:cubicBezTo>
                    <a:pt x="1902" y="3779"/>
                    <a:pt x="1937" y="3778"/>
                    <a:pt x="1960" y="3778"/>
                  </a:cubicBezTo>
                  <a:cubicBezTo>
                    <a:pt x="1971" y="3778"/>
                    <a:pt x="1980" y="3778"/>
                    <a:pt x="1985" y="3779"/>
                  </a:cubicBezTo>
                  <a:cubicBezTo>
                    <a:pt x="2103" y="3779"/>
                    <a:pt x="2195" y="3684"/>
                    <a:pt x="2195" y="3569"/>
                  </a:cubicBezTo>
                  <a:cubicBezTo>
                    <a:pt x="2195" y="3454"/>
                    <a:pt x="2100" y="3360"/>
                    <a:pt x="1985" y="3360"/>
                  </a:cubicBezTo>
                  <a:lnTo>
                    <a:pt x="1816" y="3360"/>
                  </a:lnTo>
                  <a:cubicBezTo>
                    <a:pt x="1435" y="3360"/>
                    <a:pt x="1081" y="3208"/>
                    <a:pt x="822" y="2935"/>
                  </a:cubicBezTo>
                  <a:cubicBezTo>
                    <a:pt x="559" y="2659"/>
                    <a:pt x="425" y="2301"/>
                    <a:pt x="441" y="1920"/>
                  </a:cubicBezTo>
                  <a:cubicBezTo>
                    <a:pt x="474" y="1217"/>
                    <a:pt x="1052" y="642"/>
                    <a:pt x="1758" y="613"/>
                  </a:cubicBezTo>
                  <a:cubicBezTo>
                    <a:pt x="1776" y="612"/>
                    <a:pt x="1795" y="612"/>
                    <a:pt x="1813" y="612"/>
                  </a:cubicBezTo>
                  <a:cubicBezTo>
                    <a:pt x="2401" y="612"/>
                    <a:pt x="2931" y="992"/>
                    <a:pt x="3118" y="1551"/>
                  </a:cubicBezTo>
                  <a:cubicBezTo>
                    <a:pt x="3149" y="1641"/>
                    <a:pt x="3216" y="1711"/>
                    <a:pt x="3307" y="1743"/>
                  </a:cubicBezTo>
                  <a:cubicBezTo>
                    <a:pt x="3339" y="1753"/>
                    <a:pt x="3372" y="1759"/>
                    <a:pt x="3405" y="1759"/>
                  </a:cubicBezTo>
                  <a:cubicBezTo>
                    <a:pt x="3465" y="1759"/>
                    <a:pt x="3524" y="1741"/>
                    <a:pt x="3576" y="1707"/>
                  </a:cubicBezTo>
                  <a:cubicBezTo>
                    <a:pt x="3716" y="1614"/>
                    <a:pt x="3869" y="1571"/>
                    <a:pt x="4019" y="1571"/>
                  </a:cubicBezTo>
                  <a:cubicBezTo>
                    <a:pt x="4440" y="1571"/>
                    <a:pt x="4834" y="1903"/>
                    <a:pt x="4834" y="2385"/>
                  </a:cubicBezTo>
                  <a:cubicBezTo>
                    <a:pt x="4834" y="2567"/>
                    <a:pt x="4985" y="2717"/>
                    <a:pt x="5167" y="2717"/>
                  </a:cubicBezTo>
                  <a:lnTo>
                    <a:pt x="5987" y="2717"/>
                  </a:lnTo>
                  <a:cubicBezTo>
                    <a:pt x="6341" y="2717"/>
                    <a:pt x="6632" y="3007"/>
                    <a:pt x="6632" y="3364"/>
                  </a:cubicBezTo>
                  <a:lnTo>
                    <a:pt x="6632" y="4142"/>
                  </a:lnTo>
                  <a:lnTo>
                    <a:pt x="6180" y="4142"/>
                  </a:lnTo>
                  <a:lnTo>
                    <a:pt x="6180" y="3812"/>
                  </a:lnTo>
                  <a:cubicBezTo>
                    <a:pt x="6180" y="3566"/>
                    <a:pt x="5980" y="3364"/>
                    <a:pt x="5734" y="3364"/>
                  </a:cubicBezTo>
                  <a:lnTo>
                    <a:pt x="5212" y="3364"/>
                  </a:lnTo>
                  <a:cubicBezTo>
                    <a:pt x="5033" y="3364"/>
                    <a:pt x="4872" y="3479"/>
                    <a:pt x="4817" y="3649"/>
                  </a:cubicBezTo>
                  <a:cubicBezTo>
                    <a:pt x="4744" y="3878"/>
                    <a:pt x="4533" y="4030"/>
                    <a:pt x="4295" y="4030"/>
                  </a:cubicBezTo>
                  <a:cubicBezTo>
                    <a:pt x="4054" y="4030"/>
                    <a:pt x="3845" y="3878"/>
                    <a:pt x="3771" y="3649"/>
                  </a:cubicBezTo>
                  <a:cubicBezTo>
                    <a:pt x="3716" y="3479"/>
                    <a:pt x="3558" y="3365"/>
                    <a:pt x="3377" y="3365"/>
                  </a:cubicBezTo>
                  <a:lnTo>
                    <a:pt x="2968" y="3365"/>
                  </a:lnTo>
                  <a:cubicBezTo>
                    <a:pt x="2853" y="3365"/>
                    <a:pt x="2760" y="3460"/>
                    <a:pt x="2760" y="3575"/>
                  </a:cubicBezTo>
                  <a:cubicBezTo>
                    <a:pt x="2760" y="3690"/>
                    <a:pt x="2853" y="3784"/>
                    <a:pt x="2968" y="3784"/>
                  </a:cubicBezTo>
                  <a:lnTo>
                    <a:pt x="3376" y="3784"/>
                  </a:lnTo>
                  <a:cubicBezTo>
                    <a:pt x="3507" y="4183"/>
                    <a:pt x="3876" y="4449"/>
                    <a:pt x="4297" y="4449"/>
                  </a:cubicBezTo>
                  <a:cubicBezTo>
                    <a:pt x="4717" y="4449"/>
                    <a:pt x="5087" y="4183"/>
                    <a:pt x="5218" y="3784"/>
                  </a:cubicBezTo>
                  <a:lnTo>
                    <a:pt x="5737" y="3784"/>
                  </a:lnTo>
                  <a:cubicBezTo>
                    <a:pt x="5752" y="3784"/>
                    <a:pt x="5765" y="3797"/>
                    <a:pt x="5765" y="3812"/>
                  </a:cubicBezTo>
                  <a:lnTo>
                    <a:pt x="5765" y="4170"/>
                  </a:lnTo>
                  <a:cubicBezTo>
                    <a:pt x="5662" y="4216"/>
                    <a:pt x="5586" y="4313"/>
                    <a:pt x="5573" y="4431"/>
                  </a:cubicBezTo>
                  <a:lnTo>
                    <a:pt x="5182" y="7958"/>
                  </a:lnTo>
                  <a:lnTo>
                    <a:pt x="1203" y="9052"/>
                  </a:lnTo>
                  <a:cubicBezTo>
                    <a:pt x="1049" y="9095"/>
                    <a:pt x="942" y="9234"/>
                    <a:pt x="942" y="9392"/>
                  </a:cubicBezTo>
                  <a:lnTo>
                    <a:pt x="942" y="10216"/>
                  </a:lnTo>
                  <a:cubicBezTo>
                    <a:pt x="942" y="10333"/>
                    <a:pt x="1037" y="10425"/>
                    <a:pt x="1152" y="10425"/>
                  </a:cubicBezTo>
                  <a:cubicBezTo>
                    <a:pt x="1267" y="10425"/>
                    <a:pt x="1361" y="10331"/>
                    <a:pt x="1361" y="10216"/>
                  </a:cubicBezTo>
                  <a:lnTo>
                    <a:pt x="1361" y="9431"/>
                  </a:lnTo>
                  <a:lnTo>
                    <a:pt x="6343" y="8060"/>
                  </a:lnTo>
                  <a:lnTo>
                    <a:pt x="6343" y="13903"/>
                  </a:lnTo>
                  <a:lnTo>
                    <a:pt x="1361" y="13903"/>
                  </a:lnTo>
                  <a:lnTo>
                    <a:pt x="1361" y="11182"/>
                  </a:lnTo>
                  <a:cubicBezTo>
                    <a:pt x="1361" y="11067"/>
                    <a:pt x="1267" y="10974"/>
                    <a:pt x="1152" y="10974"/>
                  </a:cubicBezTo>
                  <a:cubicBezTo>
                    <a:pt x="1037" y="10974"/>
                    <a:pt x="942" y="11067"/>
                    <a:pt x="942" y="11182"/>
                  </a:cubicBezTo>
                  <a:lnTo>
                    <a:pt x="942" y="14112"/>
                  </a:lnTo>
                  <a:cubicBezTo>
                    <a:pt x="942" y="14227"/>
                    <a:pt x="1037" y="14322"/>
                    <a:pt x="1152" y="14322"/>
                  </a:cubicBezTo>
                  <a:lnTo>
                    <a:pt x="12733" y="14322"/>
                  </a:lnTo>
                  <a:cubicBezTo>
                    <a:pt x="12928" y="14322"/>
                    <a:pt x="13086" y="14163"/>
                    <a:pt x="13086" y="13969"/>
                  </a:cubicBezTo>
                  <a:lnTo>
                    <a:pt x="13086" y="10241"/>
                  </a:lnTo>
                  <a:cubicBezTo>
                    <a:pt x="13086" y="10046"/>
                    <a:pt x="12928" y="9888"/>
                    <a:pt x="12733" y="9888"/>
                  </a:cubicBezTo>
                  <a:lnTo>
                    <a:pt x="11480" y="9888"/>
                  </a:lnTo>
                  <a:lnTo>
                    <a:pt x="10872" y="4419"/>
                  </a:lnTo>
                  <a:cubicBezTo>
                    <a:pt x="10853" y="4255"/>
                    <a:pt x="10716" y="4129"/>
                    <a:pt x="10549" y="4129"/>
                  </a:cubicBezTo>
                  <a:lnTo>
                    <a:pt x="10243" y="4129"/>
                  </a:lnTo>
                  <a:lnTo>
                    <a:pt x="10243" y="2405"/>
                  </a:lnTo>
                  <a:cubicBezTo>
                    <a:pt x="10339" y="2229"/>
                    <a:pt x="10455" y="2071"/>
                    <a:pt x="10595" y="1932"/>
                  </a:cubicBezTo>
                  <a:cubicBezTo>
                    <a:pt x="10804" y="2387"/>
                    <a:pt x="11216" y="2631"/>
                    <a:pt x="11661" y="2631"/>
                  </a:cubicBezTo>
                  <a:cubicBezTo>
                    <a:pt x="11860" y="2631"/>
                    <a:pt x="12065" y="2583"/>
                    <a:pt x="12262" y="2483"/>
                  </a:cubicBezTo>
                  <a:cubicBezTo>
                    <a:pt x="12822" y="2198"/>
                    <a:pt x="13409" y="1592"/>
                    <a:pt x="13938" y="1480"/>
                  </a:cubicBezTo>
                  <a:cubicBezTo>
                    <a:pt x="14176" y="1426"/>
                    <a:pt x="14275" y="1127"/>
                    <a:pt x="14106" y="940"/>
                  </a:cubicBezTo>
                  <a:cubicBezTo>
                    <a:pt x="13511" y="284"/>
                    <a:pt x="12827" y="1"/>
                    <a:pt x="12200" y="1"/>
                  </a:cubicBezTo>
                  <a:cubicBezTo>
                    <a:pt x="11878" y="1"/>
                    <a:pt x="11571" y="75"/>
                    <a:pt x="11299" y="212"/>
                  </a:cubicBezTo>
                  <a:cubicBezTo>
                    <a:pt x="10747" y="490"/>
                    <a:pt x="10424" y="989"/>
                    <a:pt x="10463" y="1480"/>
                  </a:cubicBezTo>
                  <a:cubicBezTo>
                    <a:pt x="10297" y="1616"/>
                    <a:pt x="10151" y="1776"/>
                    <a:pt x="10028" y="1948"/>
                  </a:cubicBezTo>
                  <a:cubicBezTo>
                    <a:pt x="9905" y="1776"/>
                    <a:pt x="9759" y="1620"/>
                    <a:pt x="9593" y="1480"/>
                  </a:cubicBezTo>
                  <a:cubicBezTo>
                    <a:pt x="9632" y="989"/>
                    <a:pt x="9309" y="490"/>
                    <a:pt x="8757" y="212"/>
                  </a:cubicBezTo>
                  <a:cubicBezTo>
                    <a:pt x="8486" y="75"/>
                    <a:pt x="8180" y="1"/>
                    <a:pt x="78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8;p53">
              <a:extLst>
                <a:ext uri="{FF2B5EF4-FFF2-40B4-BE49-F238E27FC236}">
                  <a16:creationId xmlns:a16="http://schemas.microsoft.com/office/drawing/2014/main" id="{B055F355-B9B4-85D8-4473-5C94127A677B}"/>
                </a:ext>
              </a:extLst>
            </p:cNvPr>
            <p:cNvSpPr/>
            <p:nvPr/>
          </p:nvSpPr>
          <p:spPr>
            <a:xfrm>
              <a:off x="7405398" y="2396497"/>
              <a:ext cx="48797" cy="40846"/>
            </a:xfrm>
            <a:custGeom>
              <a:avLst/>
              <a:gdLst/>
              <a:ahLst/>
              <a:cxnLst/>
              <a:rect l="l" t="t" r="r" b="b"/>
              <a:pathLst>
                <a:path w="1565" h="1310" extrusionOk="0">
                  <a:moveTo>
                    <a:pt x="1146" y="418"/>
                  </a:moveTo>
                  <a:lnTo>
                    <a:pt x="1146" y="889"/>
                  </a:lnTo>
                  <a:lnTo>
                    <a:pt x="420" y="889"/>
                  </a:lnTo>
                  <a:lnTo>
                    <a:pt x="420" y="418"/>
                  </a:lnTo>
                  <a:close/>
                  <a:moveTo>
                    <a:pt x="297" y="0"/>
                  </a:moveTo>
                  <a:cubicBezTo>
                    <a:pt x="132" y="0"/>
                    <a:pt x="1" y="133"/>
                    <a:pt x="1" y="296"/>
                  </a:cubicBezTo>
                  <a:lnTo>
                    <a:pt x="1" y="1014"/>
                  </a:lnTo>
                  <a:cubicBezTo>
                    <a:pt x="1" y="1176"/>
                    <a:pt x="136" y="1309"/>
                    <a:pt x="297" y="1309"/>
                  </a:cubicBezTo>
                  <a:lnTo>
                    <a:pt x="1269" y="1309"/>
                  </a:lnTo>
                  <a:cubicBezTo>
                    <a:pt x="1433" y="1309"/>
                    <a:pt x="1564" y="1176"/>
                    <a:pt x="1564" y="1014"/>
                  </a:cubicBezTo>
                  <a:lnTo>
                    <a:pt x="1564" y="296"/>
                  </a:lnTo>
                  <a:cubicBezTo>
                    <a:pt x="1564" y="133"/>
                    <a:pt x="1430" y="0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9;p53">
              <a:extLst>
                <a:ext uri="{FF2B5EF4-FFF2-40B4-BE49-F238E27FC236}">
                  <a16:creationId xmlns:a16="http://schemas.microsoft.com/office/drawing/2014/main" id="{9D28A4A3-6119-411A-5035-AC3656094953}"/>
                </a:ext>
              </a:extLst>
            </p:cNvPr>
            <p:cNvSpPr/>
            <p:nvPr/>
          </p:nvSpPr>
          <p:spPr>
            <a:xfrm>
              <a:off x="7468350" y="2396497"/>
              <a:ext cx="48828" cy="40846"/>
            </a:xfrm>
            <a:custGeom>
              <a:avLst/>
              <a:gdLst/>
              <a:ahLst/>
              <a:cxnLst/>
              <a:rect l="l" t="t" r="r" b="b"/>
              <a:pathLst>
                <a:path w="1566" h="1310" extrusionOk="0">
                  <a:moveTo>
                    <a:pt x="1146" y="418"/>
                  </a:moveTo>
                  <a:lnTo>
                    <a:pt x="1146" y="889"/>
                  </a:lnTo>
                  <a:lnTo>
                    <a:pt x="421" y="889"/>
                  </a:lnTo>
                  <a:lnTo>
                    <a:pt x="421" y="418"/>
                  </a:lnTo>
                  <a:close/>
                  <a:moveTo>
                    <a:pt x="297" y="0"/>
                  </a:moveTo>
                  <a:cubicBezTo>
                    <a:pt x="136" y="0"/>
                    <a:pt x="2" y="133"/>
                    <a:pt x="2" y="296"/>
                  </a:cubicBezTo>
                  <a:lnTo>
                    <a:pt x="2" y="1014"/>
                  </a:lnTo>
                  <a:cubicBezTo>
                    <a:pt x="0" y="1176"/>
                    <a:pt x="133" y="1309"/>
                    <a:pt x="297" y="1309"/>
                  </a:cubicBezTo>
                  <a:lnTo>
                    <a:pt x="1270" y="1309"/>
                  </a:lnTo>
                  <a:cubicBezTo>
                    <a:pt x="1434" y="1309"/>
                    <a:pt x="1565" y="1176"/>
                    <a:pt x="1565" y="1014"/>
                  </a:cubicBezTo>
                  <a:lnTo>
                    <a:pt x="1565" y="296"/>
                  </a:lnTo>
                  <a:cubicBezTo>
                    <a:pt x="1565" y="133"/>
                    <a:pt x="1431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0;p53">
              <a:extLst>
                <a:ext uri="{FF2B5EF4-FFF2-40B4-BE49-F238E27FC236}">
                  <a16:creationId xmlns:a16="http://schemas.microsoft.com/office/drawing/2014/main" id="{3498AF91-70BF-CA2F-E4A2-1CC59B178730}"/>
                </a:ext>
              </a:extLst>
            </p:cNvPr>
            <p:cNvSpPr/>
            <p:nvPr/>
          </p:nvSpPr>
          <p:spPr>
            <a:xfrm>
              <a:off x="7405398" y="2451031"/>
              <a:ext cx="48734" cy="40846"/>
            </a:xfrm>
            <a:custGeom>
              <a:avLst/>
              <a:gdLst/>
              <a:ahLst/>
              <a:cxnLst/>
              <a:rect l="l" t="t" r="r" b="b"/>
              <a:pathLst>
                <a:path w="1563" h="1310" extrusionOk="0">
                  <a:moveTo>
                    <a:pt x="1146" y="419"/>
                  </a:moveTo>
                  <a:lnTo>
                    <a:pt x="1146" y="890"/>
                  </a:lnTo>
                  <a:lnTo>
                    <a:pt x="420" y="890"/>
                  </a:lnTo>
                  <a:lnTo>
                    <a:pt x="420" y="419"/>
                  </a:lnTo>
                  <a:close/>
                  <a:moveTo>
                    <a:pt x="297" y="0"/>
                  </a:moveTo>
                  <a:cubicBezTo>
                    <a:pt x="132" y="0"/>
                    <a:pt x="1" y="133"/>
                    <a:pt x="1" y="296"/>
                  </a:cubicBezTo>
                  <a:lnTo>
                    <a:pt x="1" y="1014"/>
                  </a:lnTo>
                  <a:cubicBezTo>
                    <a:pt x="1" y="1176"/>
                    <a:pt x="136" y="1309"/>
                    <a:pt x="297" y="1309"/>
                  </a:cubicBezTo>
                  <a:lnTo>
                    <a:pt x="1267" y="1309"/>
                  </a:lnTo>
                  <a:cubicBezTo>
                    <a:pt x="1431" y="1309"/>
                    <a:pt x="1563" y="1176"/>
                    <a:pt x="1563" y="1014"/>
                  </a:cubicBezTo>
                  <a:lnTo>
                    <a:pt x="1563" y="296"/>
                  </a:lnTo>
                  <a:cubicBezTo>
                    <a:pt x="1563" y="132"/>
                    <a:pt x="1430" y="0"/>
                    <a:pt x="12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1;p53">
              <a:extLst>
                <a:ext uri="{FF2B5EF4-FFF2-40B4-BE49-F238E27FC236}">
                  <a16:creationId xmlns:a16="http://schemas.microsoft.com/office/drawing/2014/main" id="{644F59DF-0264-1BED-F098-3C60E5BA0592}"/>
                </a:ext>
              </a:extLst>
            </p:cNvPr>
            <p:cNvSpPr/>
            <p:nvPr/>
          </p:nvSpPr>
          <p:spPr>
            <a:xfrm>
              <a:off x="7468350" y="2451031"/>
              <a:ext cx="48703" cy="40846"/>
            </a:xfrm>
            <a:custGeom>
              <a:avLst/>
              <a:gdLst/>
              <a:ahLst/>
              <a:cxnLst/>
              <a:rect l="l" t="t" r="r" b="b"/>
              <a:pathLst>
                <a:path w="1562" h="1310" extrusionOk="0">
                  <a:moveTo>
                    <a:pt x="1146" y="419"/>
                  </a:moveTo>
                  <a:lnTo>
                    <a:pt x="1146" y="890"/>
                  </a:lnTo>
                  <a:lnTo>
                    <a:pt x="421" y="890"/>
                  </a:lnTo>
                  <a:lnTo>
                    <a:pt x="421" y="419"/>
                  </a:lnTo>
                  <a:close/>
                  <a:moveTo>
                    <a:pt x="296" y="0"/>
                  </a:moveTo>
                  <a:cubicBezTo>
                    <a:pt x="133" y="0"/>
                    <a:pt x="0" y="133"/>
                    <a:pt x="0" y="296"/>
                  </a:cubicBezTo>
                  <a:lnTo>
                    <a:pt x="0" y="1014"/>
                  </a:lnTo>
                  <a:cubicBezTo>
                    <a:pt x="0" y="1176"/>
                    <a:pt x="133" y="1309"/>
                    <a:pt x="296" y="1309"/>
                  </a:cubicBezTo>
                  <a:lnTo>
                    <a:pt x="1266" y="1309"/>
                  </a:lnTo>
                  <a:cubicBezTo>
                    <a:pt x="1431" y="1309"/>
                    <a:pt x="1562" y="1176"/>
                    <a:pt x="1562" y="1014"/>
                  </a:cubicBezTo>
                  <a:lnTo>
                    <a:pt x="1562" y="296"/>
                  </a:lnTo>
                  <a:cubicBezTo>
                    <a:pt x="1562" y="132"/>
                    <a:pt x="1429" y="0"/>
                    <a:pt x="1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2;p53">
              <a:extLst>
                <a:ext uri="{FF2B5EF4-FFF2-40B4-BE49-F238E27FC236}">
                  <a16:creationId xmlns:a16="http://schemas.microsoft.com/office/drawing/2014/main" id="{C2124A04-09B1-3FC6-E8FC-CC1EAB08D4FB}"/>
                </a:ext>
              </a:extLst>
            </p:cNvPr>
            <p:cNvSpPr/>
            <p:nvPr/>
          </p:nvSpPr>
          <p:spPr>
            <a:xfrm>
              <a:off x="7655804" y="2441802"/>
              <a:ext cx="48734" cy="40846"/>
            </a:xfrm>
            <a:custGeom>
              <a:avLst/>
              <a:gdLst/>
              <a:ahLst/>
              <a:cxnLst/>
              <a:rect l="l" t="t" r="r" b="b"/>
              <a:pathLst>
                <a:path w="1563" h="1310" extrusionOk="0">
                  <a:moveTo>
                    <a:pt x="1145" y="421"/>
                  </a:moveTo>
                  <a:lnTo>
                    <a:pt x="1145" y="894"/>
                  </a:lnTo>
                  <a:lnTo>
                    <a:pt x="419" y="894"/>
                  </a:lnTo>
                  <a:lnTo>
                    <a:pt x="419" y="421"/>
                  </a:lnTo>
                  <a:close/>
                  <a:moveTo>
                    <a:pt x="296" y="1"/>
                  </a:moveTo>
                  <a:cubicBezTo>
                    <a:pt x="132" y="1"/>
                    <a:pt x="0" y="134"/>
                    <a:pt x="0" y="296"/>
                  </a:cubicBezTo>
                  <a:lnTo>
                    <a:pt x="0" y="1014"/>
                  </a:lnTo>
                  <a:cubicBezTo>
                    <a:pt x="0" y="1178"/>
                    <a:pt x="135" y="1310"/>
                    <a:pt x="296" y="1310"/>
                  </a:cubicBezTo>
                  <a:lnTo>
                    <a:pt x="1268" y="1310"/>
                  </a:lnTo>
                  <a:cubicBezTo>
                    <a:pt x="1429" y="1310"/>
                    <a:pt x="1562" y="1177"/>
                    <a:pt x="1562" y="1014"/>
                  </a:cubicBezTo>
                  <a:lnTo>
                    <a:pt x="1562" y="296"/>
                  </a:lnTo>
                  <a:cubicBezTo>
                    <a:pt x="1562" y="132"/>
                    <a:pt x="1429" y="1"/>
                    <a:pt x="1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3;p53">
              <a:extLst>
                <a:ext uri="{FF2B5EF4-FFF2-40B4-BE49-F238E27FC236}">
                  <a16:creationId xmlns:a16="http://schemas.microsoft.com/office/drawing/2014/main" id="{16EB121C-7B5C-68EF-33A0-CA30BBB12CD9}"/>
                </a:ext>
              </a:extLst>
            </p:cNvPr>
            <p:cNvSpPr/>
            <p:nvPr/>
          </p:nvSpPr>
          <p:spPr>
            <a:xfrm>
              <a:off x="7583560" y="2441802"/>
              <a:ext cx="48703" cy="40846"/>
            </a:xfrm>
            <a:custGeom>
              <a:avLst/>
              <a:gdLst/>
              <a:ahLst/>
              <a:cxnLst/>
              <a:rect l="l" t="t" r="r" b="b"/>
              <a:pathLst>
                <a:path w="1562" h="1310" extrusionOk="0">
                  <a:moveTo>
                    <a:pt x="1143" y="421"/>
                  </a:moveTo>
                  <a:lnTo>
                    <a:pt x="1143" y="894"/>
                  </a:lnTo>
                  <a:lnTo>
                    <a:pt x="419" y="894"/>
                  </a:lnTo>
                  <a:lnTo>
                    <a:pt x="419" y="421"/>
                  </a:lnTo>
                  <a:close/>
                  <a:moveTo>
                    <a:pt x="296" y="1"/>
                  </a:moveTo>
                  <a:cubicBezTo>
                    <a:pt x="132" y="1"/>
                    <a:pt x="0" y="134"/>
                    <a:pt x="0" y="296"/>
                  </a:cubicBezTo>
                  <a:lnTo>
                    <a:pt x="0" y="1014"/>
                  </a:lnTo>
                  <a:cubicBezTo>
                    <a:pt x="0" y="1178"/>
                    <a:pt x="133" y="1310"/>
                    <a:pt x="296" y="1310"/>
                  </a:cubicBezTo>
                  <a:lnTo>
                    <a:pt x="1266" y="1310"/>
                  </a:lnTo>
                  <a:cubicBezTo>
                    <a:pt x="1429" y="1310"/>
                    <a:pt x="1562" y="1177"/>
                    <a:pt x="1562" y="1014"/>
                  </a:cubicBezTo>
                  <a:lnTo>
                    <a:pt x="1562" y="296"/>
                  </a:lnTo>
                  <a:cubicBezTo>
                    <a:pt x="1562" y="134"/>
                    <a:pt x="1429" y="1"/>
                    <a:pt x="1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989;p53">
            <a:extLst>
              <a:ext uri="{FF2B5EF4-FFF2-40B4-BE49-F238E27FC236}">
                <a16:creationId xmlns:a16="http://schemas.microsoft.com/office/drawing/2014/main" id="{3EC61559-FB8B-5C1E-D989-8DF8367A326B}"/>
              </a:ext>
            </a:extLst>
          </p:cNvPr>
          <p:cNvGrpSpPr/>
          <p:nvPr/>
        </p:nvGrpSpPr>
        <p:grpSpPr>
          <a:xfrm>
            <a:off x="3957389" y="4079005"/>
            <a:ext cx="1268633" cy="1326471"/>
            <a:chOff x="4731993" y="2084853"/>
            <a:chExt cx="444752" cy="446654"/>
          </a:xfrm>
        </p:grpSpPr>
        <p:sp>
          <p:nvSpPr>
            <p:cNvPr id="35" name="Google Shape;990;p53">
              <a:extLst>
                <a:ext uri="{FF2B5EF4-FFF2-40B4-BE49-F238E27FC236}">
                  <a16:creationId xmlns:a16="http://schemas.microsoft.com/office/drawing/2014/main" id="{CF906B47-A6CB-B631-75BF-27BEE22ECBEF}"/>
                </a:ext>
              </a:extLst>
            </p:cNvPr>
            <p:cNvSpPr/>
            <p:nvPr/>
          </p:nvSpPr>
          <p:spPr>
            <a:xfrm>
              <a:off x="4731993" y="2084853"/>
              <a:ext cx="444752" cy="446654"/>
            </a:xfrm>
            <a:custGeom>
              <a:avLst/>
              <a:gdLst/>
              <a:ahLst/>
              <a:cxnLst/>
              <a:rect l="l" t="t" r="r" b="b"/>
              <a:pathLst>
                <a:path w="14264" h="14325" extrusionOk="0">
                  <a:moveTo>
                    <a:pt x="6512" y="7782"/>
                  </a:moveTo>
                  <a:lnTo>
                    <a:pt x="6634" y="8312"/>
                  </a:lnTo>
                  <a:lnTo>
                    <a:pt x="4280" y="8312"/>
                  </a:lnTo>
                  <a:lnTo>
                    <a:pt x="4402" y="7782"/>
                  </a:lnTo>
                  <a:close/>
                  <a:moveTo>
                    <a:pt x="6731" y="8731"/>
                  </a:moveTo>
                  <a:lnTo>
                    <a:pt x="6936" y="9624"/>
                  </a:lnTo>
                  <a:lnTo>
                    <a:pt x="4346" y="9624"/>
                  </a:lnTo>
                  <a:cubicBezTo>
                    <a:pt x="4246" y="9542"/>
                    <a:pt x="4139" y="9468"/>
                    <a:pt x="4031" y="9403"/>
                  </a:cubicBezTo>
                  <a:lnTo>
                    <a:pt x="4185" y="8731"/>
                  </a:lnTo>
                  <a:close/>
                  <a:moveTo>
                    <a:pt x="7034" y="10045"/>
                  </a:moveTo>
                  <a:lnTo>
                    <a:pt x="7816" y="13451"/>
                  </a:lnTo>
                  <a:lnTo>
                    <a:pt x="4642" y="13451"/>
                  </a:lnTo>
                  <a:cubicBezTo>
                    <a:pt x="5082" y="12966"/>
                    <a:pt x="5322" y="12344"/>
                    <a:pt x="5323" y="11682"/>
                  </a:cubicBezTo>
                  <a:cubicBezTo>
                    <a:pt x="5326" y="11081"/>
                    <a:pt x="5126" y="10508"/>
                    <a:pt x="4762" y="10045"/>
                  </a:cubicBezTo>
                  <a:close/>
                  <a:moveTo>
                    <a:pt x="7486" y="1"/>
                  </a:moveTo>
                  <a:cubicBezTo>
                    <a:pt x="7141" y="1"/>
                    <a:pt x="6804" y="63"/>
                    <a:pt x="6488" y="191"/>
                  </a:cubicBezTo>
                  <a:cubicBezTo>
                    <a:pt x="6381" y="234"/>
                    <a:pt x="6328" y="356"/>
                    <a:pt x="6371" y="464"/>
                  </a:cubicBezTo>
                  <a:cubicBezTo>
                    <a:pt x="6403" y="545"/>
                    <a:pt x="6482" y="596"/>
                    <a:pt x="6565" y="596"/>
                  </a:cubicBezTo>
                  <a:cubicBezTo>
                    <a:pt x="6591" y="596"/>
                    <a:pt x="6618" y="591"/>
                    <a:pt x="6644" y="581"/>
                  </a:cubicBezTo>
                  <a:cubicBezTo>
                    <a:pt x="6913" y="474"/>
                    <a:pt x="7195" y="421"/>
                    <a:pt x="7488" y="421"/>
                  </a:cubicBezTo>
                  <a:cubicBezTo>
                    <a:pt x="8222" y="421"/>
                    <a:pt x="8916" y="778"/>
                    <a:pt x="9347" y="1375"/>
                  </a:cubicBezTo>
                  <a:cubicBezTo>
                    <a:pt x="9415" y="1471"/>
                    <a:pt x="9522" y="1522"/>
                    <a:pt x="9631" y="1522"/>
                  </a:cubicBezTo>
                  <a:cubicBezTo>
                    <a:pt x="9696" y="1522"/>
                    <a:pt x="9762" y="1503"/>
                    <a:pt x="9821" y="1466"/>
                  </a:cubicBezTo>
                  <a:cubicBezTo>
                    <a:pt x="10097" y="1290"/>
                    <a:pt x="10414" y="1196"/>
                    <a:pt x="10741" y="1196"/>
                  </a:cubicBezTo>
                  <a:cubicBezTo>
                    <a:pt x="11523" y="1196"/>
                    <a:pt x="12202" y="1725"/>
                    <a:pt x="12396" y="2482"/>
                  </a:cubicBezTo>
                  <a:cubicBezTo>
                    <a:pt x="12422" y="2591"/>
                    <a:pt x="12516" y="2671"/>
                    <a:pt x="12628" y="2681"/>
                  </a:cubicBezTo>
                  <a:cubicBezTo>
                    <a:pt x="13321" y="2747"/>
                    <a:pt x="13835" y="3346"/>
                    <a:pt x="13797" y="4044"/>
                  </a:cubicBezTo>
                  <a:cubicBezTo>
                    <a:pt x="13762" y="4703"/>
                    <a:pt x="13219" y="5243"/>
                    <a:pt x="12557" y="5272"/>
                  </a:cubicBezTo>
                  <a:cubicBezTo>
                    <a:pt x="12542" y="5273"/>
                    <a:pt x="12526" y="5273"/>
                    <a:pt x="12511" y="5273"/>
                  </a:cubicBezTo>
                  <a:cubicBezTo>
                    <a:pt x="12370" y="5273"/>
                    <a:pt x="12230" y="5253"/>
                    <a:pt x="12097" y="5210"/>
                  </a:cubicBezTo>
                  <a:cubicBezTo>
                    <a:pt x="12070" y="5201"/>
                    <a:pt x="12042" y="5197"/>
                    <a:pt x="12015" y="5197"/>
                  </a:cubicBezTo>
                  <a:cubicBezTo>
                    <a:pt x="11933" y="5197"/>
                    <a:pt x="11853" y="5235"/>
                    <a:pt x="11802" y="5305"/>
                  </a:cubicBezTo>
                  <a:cubicBezTo>
                    <a:pt x="11518" y="5691"/>
                    <a:pt x="11079" y="5913"/>
                    <a:pt x="10603" y="5913"/>
                  </a:cubicBezTo>
                  <a:cubicBezTo>
                    <a:pt x="10048" y="5913"/>
                    <a:pt x="9542" y="5606"/>
                    <a:pt x="9284" y="5112"/>
                  </a:cubicBezTo>
                  <a:cubicBezTo>
                    <a:pt x="9237" y="5020"/>
                    <a:pt x="9146" y="4957"/>
                    <a:pt x="9043" y="4944"/>
                  </a:cubicBezTo>
                  <a:cubicBezTo>
                    <a:pt x="9028" y="4942"/>
                    <a:pt x="9014" y="4941"/>
                    <a:pt x="8999" y="4941"/>
                  </a:cubicBezTo>
                  <a:cubicBezTo>
                    <a:pt x="8911" y="4941"/>
                    <a:pt x="8824" y="4979"/>
                    <a:pt x="8762" y="5044"/>
                  </a:cubicBezTo>
                  <a:cubicBezTo>
                    <a:pt x="8402" y="5432"/>
                    <a:pt x="7897" y="5653"/>
                    <a:pt x="7368" y="5653"/>
                  </a:cubicBezTo>
                  <a:cubicBezTo>
                    <a:pt x="6998" y="5653"/>
                    <a:pt x="6642" y="5547"/>
                    <a:pt x="6333" y="5346"/>
                  </a:cubicBezTo>
                  <a:cubicBezTo>
                    <a:pt x="6287" y="5316"/>
                    <a:pt x="6237" y="5303"/>
                    <a:pt x="6188" y="5303"/>
                  </a:cubicBezTo>
                  <a:cubicBezTo>
                    <a:pt x="6051" y="5303"/>
                    <a:pt x="5923" y="5412"/>
                    <a:pt x="5923" y="5568"/>
                  </a:cubicBezTo>
                  <a:lnTo>
                    <a:pt x="5923" y="7363"/>
                  </a:lnTo>
                  <a:lnTo>
                    <a:pt x="5000" y="7363"/>
                  </a:lnTo>
                  <a:lnTo>
                    <a:pt x="5000" y="4936"/>
                  </a:lnTo>
                  <a:cubicBezTo>
                    <a:pt x="5000" y="4793"/>
                    <a:pt x="4904" y="4666"/>
                    <a:pt x="4768" y="4627"/>
                  </a:cubicBezTo>
                  <a:cubicBezTo>
                    <a:pt x="4228" y="4469"/>
                    <a:pt x="3852" y="3967"/>
                    <a:pt x="3852" y="3404"/>
                  </a:cubicBezTo>
                  <a:cubicBezTo>
                    <a:pt x="3852" y="2732"/>
                    <a:pt x="4376" y="2174"/>
                    <a:pt x="5044" y="2129"/>
                  </a:cubicBezTo>
                  <a:cubicBezTo>
                    <a:pt x="5182" y="2121"/>
                    <a:pt x="5303" y="2031"/>
                    <a:pt x="5351" y="1903"/>
                  </a:cubicBezTo>
                  <a:cubicBezTo>
                    <a:pt x="5468" y="1591"/>
                    <a:pt x="5658" y="1302"/>
                    <a:pt x="5898" y="1068"/>
                  </a:cubicBezTo>
                  <a:cubicBezTo>
                    <a:pt x="5983" y="988"/>
                    <a:pt x="5983" y="855"/>
                    <a:pt x="5903" y="770"/>
                  </a:cubicBezTo>
                  <a:cubicBezTo>
                    <a:pt x="5862" y="728"/>
                    <a:pt x="5808" y="707"/>
                    <a:pt x="5753" y="707"/>
                  </a:cubicBezTo>
                  <a:cubicBezTo>
                    <a:pt x="5701" y="707"/>
                    <a:pt x="5648" y="727"/>
                    <a:pt x="5607" y="766"/>
                  </a:cubicBezTo>
                  <a:cubicBezTo>
                    <a:pt x="5331" y="1032"/>
                    <a:pt x="5115" y="1359"/>
                    <a:pt x="4975" y="1714"/>
                  </a:cubicBezTo>
                  <a:cubicBezTo>
                    <a:pt x="4106" y="1793"/>
                    <a:pt x="3433" y="2527"/>
                    <a:pt x="3433" y="3404"/>
                  </a:cubicBezTo>
                  <a:cubicBezTo>
                    <a:pt x="3433" y="4126"/>
                    <a:pt x="3901" y="4775"/>
                    <a:pt x="4581" y="5010"/>
                  </a:cubicBezTo>
                  <a:lnTo>
                    <a:pt x="4581" y="7366"/>
                  </a:lnTo>
                  <a:lnTo>
                    <a:pt x="4351" y="7366"/>
                  </a:lnTo>
                  <a:cubicBezTo>
                    <a:pt x="4187" y="7366"/>
                    <a:pt x="4047" y="7476"/>
                    <a:pt x="4009" y="7637"/>
                  </a:cubicBezTo>
                  <a:lnTo>
                    <a:pt x="3647" y="9217"/>
                  </a:lnTo>
                  <a:cubicBezTo>
                    <a:pt x="3342" y="9098"/>
                    <a:pt x="3015" y="9038"/>
                    <a:pt x="2685" y="9038"/>
                  </a:cubicBezTo>
                  <a:cubicBezTo>
                    <a:pt x="2016" y="9038"/>
                    <a:pt x="1337" y="9287"/>
                    <a:pt x="814" y="9810"/>
                  </a:cubicBezTo>
                  <a:cubicBezTo>
                    <a:pt x="367" y="10258"/>
                    <a:pt x="96" y="10853"/>
                    <a:pt x="48" y="11485"/>
                  </a:cubicBezTo>
                  <a:cubicBezTo>
                    <a:pt x="1" y="12114"/>
                    <a:pt x="180" y="12738"/>
                    <a:pt x="551" y="13242"/>
                  </a:cubicBezTo>
                  <a:cubicBezTo>
                    <a:pt x="591" y="13298"/>
                    <a:pt x="655" y="13328"/>
                    <a:pt x="720" y="13328"/>
                  </a:cubicBezTo>
                  <a:cubicBezTo>
                    <a:pt x="763" y="13328"/>
                    <a:pt x="807" y="13315"/>
                    <a:pt x="845" y="13288"/>
                  </a:cubicBezTo>
                  <a:cubicBezTo>
                    <a:pt x="937" y="13221"/>
                    <a:pt x="958" y="13089"/>
                    <a:pt x="889" y="12994"/>
                  </a:cubicBezTo>
                  <a:cubicBezTo>
                    <a:pt x="577" y="12569"/>
                    <a:pt x="428" y="12047"/>
                    <a:pt x="467" y="11516"/>
                  </a:cubicBezTo>
                  <a:cubicBezTo>
                    <a:pt x="507" y="10984"/>
                    <a:pt x="737" y="10483"/>
                    <a:pt x="1111" y="10109"/>
                  </a:cubicBezTo>
                  <a:cubicBezTo>
                    <a:pt x="1530" y="9690"/>
                    <a:pt x="2091" y="9457"/>
                    <a:pt x="2686" y="9457"/>
                  </a:cubicBezTo>
                  <a:cubicBezTo>
                    <a:pt x="3906" y="9457"/>
                    <a:pt x="4911" y="10440"/>
                    <a:pt x="4908" y="11685"/>
                  </a:cubicBezTo>
                  <a:cubicBezTo>
                    <a:pt x="4904" y="12278"/>
                    <a:pt x="4675" y="12836"/>
                    <a:pt x="4256" y="13254"/>
                  </a:cubicBezTo>
                  <a:cubicBezTo>
                    <a:pt x="3827" y="13682"/>
                    <a:pt x="3258" y="13904"/>
                    <a:pt x="2683" y="13904"/>
                  </a:cubicBezTo>
                  <a:cubicBezTo>
                    <a:pt x="2294" y="13904"/>
                    <a:pt x="1903" y="13803"/>
                    <a:pt x="1551" y="13595"/>
                  </a:cubicBezTo>
                  <a:cubicBezTo>
                    <a:pt x="1517" y="13575"/>
                    <a:pt x="1480" y="13566"/>
                    <a:pt x="1444" y="13566"/>
                  </a:cubicBezTo>
                  <a:cubicBezTo>
                    <a:pt x="1372" y="13566"/>
                    <a:pt x="1303" y="13603"/>
                    <a:pt x="1264" y="13669"/>
                  </a:cubicBezTo>
                  <a:cubicBezTo>
                    <a:pt x="1205" y="13771"/>
                    <a:pt x="1237" y="13897"/>
                    <a:pt x="1338" y="13956"/>
                  </a:cubicBezTo>
                  <a:cubicBezTo>
                    <a:pt x="1756" y="14203"/>
                    <a:pt x="2221" y="14325"/>
                    <a:pt x="2684" y="14325"/>
                  </a:cubicBezTo>
                  <a:cubicBezTo>
                    <a:pt x="3202" y="14325"/>
                    <a:pt x="3717" y="14173"/>
                    <a:pt x="4162" y="13873"/>
                  </a:cubicBezTo>
                  <a:lnTo>
                    <a:pt x="7906" y="13873"/>
                  </a:lnTo>
                  <a:cubicBezTo>
                    <a:pt x="8131" y="13873"/>
                    <a:pt x="8299" y="13664"/>
                    <a:pt x="8246" y="13444"/>
                  </a:cubicBezTo>
                  <a:lnTo>
                    <a:pt x="6913" y="7637"/>
                  </a:lnTo>
                  <a:cubicBezTo>
                    <a:pt x="6875" y="7476"/>
                    <a:pt x="6735" y="7366"/>
                    <a:pt x="6571" y="7366"/>
                  </a:cubicBezTo>
                  <a:lnTo>
                    <a:pt x="6341" y="7366"/>
                  </a:lnTo>
                  <a:lnTo>
                    <a:pt x="6341" y="5834"/>
                  </a:lnTo>
                  <a:cubicBezTo>
                    <a:pt x="6660" y="5992"/>
                    <a:pt x="7010" y="6074"/>
                    <a:pt x="7368" y="6074"/>
                  </a:cubicBezTo>
                  <a:cubicBezTo>
                    <a:pt x="7967" y="6074"/>
                    <a:pt x="8548" y="5839"/>
                    <a:pt x="8980" y="5424"/>
                  </a:cubicBezTo>
                  <a:cubicBezTo>
                    <a:pt x="9327" y="5987"/>
                    <a:pt x="9936" y="6332"/>
                    <a:pt x="10606" y="6332"/>
                  </a:cubicBezTo>
                  <a:cubicBezTo>
                    <a:pt x="11173" y="6332"/>
                    <a:pt x="11715" y="6074"/>
                    <a:pt x="12076" y="5639"/>
                  </a:cubicBezTo>
                  <a:cubicBezTo>
                    <a:pt x="12217" y="5677"/>
                    <a:pt x="12361" y="5694"/>
                    <a:pt x="12508" y="5694"/>
                  </a:cubicBezTo>
                  <a:cubicBezTo>
                    <a:pt x="12532" y="5694"/>
                    <a:pt x="12556" y="5694"/>
                    <a:pt x="12580" y="5693"/>
                  </a:cubicBezTo>
                  <a:cubicBezTo>
                    <a:pt x="13455" y="5655"/>
                    <a:pt x="14175" y="4941"/>
                    <a:pt x="14221" y="4069"/>
                  </a:cubicBezTo>
                  <a:cubicBezTo>
                    <a:pt x="14263" y="3179"/>
                    <a:pt x="13636" y="2410"/>
                    <a:pt x="12771" y="2275"/>
                  </a:cubicBezTo>
                  <a:cubicBezTo>
                    <a:pt x="12498" y="1385"/>
                    <a:pt x="11677" y="774"/>
                    <a:pt x="10739" y="774"/>
                  </a:cubicBezTo>
                  <a:cubicBezTo>
                    <a:pt x="10353" y="774"/>
                    <a:pt x="9977" y="880"/>
                    <a:pt x="9647" y="1077"/>
                  </a:cubicBezTo>
                  <a:cubicBezTo>
                    <a:pt x="9136" y="400"/>
                    <a:pt x="8333" y="1"/>
                    <a:pt x="7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1;p53">
              <a:extLst>
                <a:ext uri="{FF2B5EF4-FFF2-40B4-BE49-F238E27FC236}">
                  <a16:creationId xmlns:a16="http://schemas.microsoft.com/office/drawing/2014/main" id="{F5993199-4641-781B-A2A0-08EEDFDF472C}"/>
                </a:ext>
              </a:extLst>
            </p:cNvPr>
            <p:cNvSpPr/>
            <p:nvPr/>
          </p:nvSpPr>
          <p:spPr>
            <a:xfrm>
              <a:off x="4786590" y="2394533"/>
              <a:ext cx="87741" cy="81411"/>
            </a:xfrm>
            <a:custGeom>
              <a:avLst/>
              <a:gdLst/>
              <a:ahLst/>
              <a:cxnLst/>
              <a:rect l="l" t="t" r="r" b="b"/>
              <a:pathLst>
                <a:path w="2814" h="2611" extrusionOk="0">
                  <a:moveTo>
                    <a:pt x="930" y="420"/>
                  </a:moveTo>
                  <a:cubicBezTo>
                    <a:pt x="1274" y="420"/>
                    <a:pt x="1611" y="554"/>
                    <a:pt x="1864" y="809"/>
                  </a:cubicBezTo>
                  <a:cubicBezTo>
                    <a:pt x="2206" y="1149"/>
                    <a:pt x="2331" y="1635"/>
                    <a:pt x="2208" y="2090"/>
                  </a:cubicBezTo>
                  <a:lnTo>
                    <a:pt x="583" y="466"/>
                  </a:lnTo>
                  <a:cubicBezTo>
                    <a:pt x="698" y="435"/>
                    <a:pt x="814" y="420"/>
                    <a:pt x="930" y="420"/>
                  </a:cubicBezTo>
                  <a:close/>
                  <a:moveTo>
                    <a:pt x="932" y="1"/>
                  </a:moveTo>
                  <a:cubicBezTo>
                    <a:pt x="702" y="1"/>
                    <a:pt x="469" y="47"/>
                    <a:pt x="247" y="141"/>
                  </a:cubicBezTo>
                  <a:cubicBezTo>
                    <a:pt x="53" y="223"/>
                    <a:pt x="0" y="481"/>
                    <a:pt x="153" y="630"/>
                  </a:cubicBezTo>
                  <a:lnTo>
                    <a:pt x="2045" y="2522"/>
                  </a:lnTo>
                  <a:cubicBezTo>
                    <a:pt x="2106" y="2582"/>
                    <a:pt x="2183" y="2610"/>
                    <a:pt x="2259" y="2610"/>
                  </a:cubicBezTo>
                  <a:cubicBezTo>
                    <a:pt x="2373" y="2610"/>
                    <a:pt x="2485" y="2546"/>
                    <a:pt x="2534" y="2428"/>
                  </a:cubicBezTo>
                  <a:cubicBezTo>
                    <a:pt x="2814" y="1771"/>
                    <a:pt x="2667" y="1019"/>
                    <a:pt x="2163" y="513"/>
                  </a:cubicBezTo>
                  <a:cubicBezTo>
                    <a:pt x="1828" y="178"/>
                    <a:pt x="138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2;p53">
              <a:extLst>
                <a:ext uri="{FF2B5EF4-FFF2-40B4-BE49-F238E27FC236}">
                  <a16:creationId xmlns:a16="http://schemas.microsoft.com/office/drawing/2014/main" id="{6E219F64-DF1D-4329-DAFB-79502F1876D8}"/>
                </a:ext>
              </a:extLst>
            </p:cNvPr>
            <p:cNvSpPr/>
            <p:nvPr/>
          </p:nvSpPr>
          <p:spPr>
            <a:xfrm>
              <a:off x="4756781" y="2421971"/>
              <a:ext cx="87647" cy="81411"/>
            </a:xfrm>
            <a:custGeom>
              <a:avLst/>
              <a:gdLst/>
              <a:ahLst/>
              <a:cxnLst/>
              <a:rect l="l" t="t" r="r" b="b"/>
              <a:pathLst>
                <a:path w="2811" h="2611" extrusionOk="0">
                  <a:moveTo>
                    <a:pt x="607" y="522"/>
                  </a:moveTo>
                  <a:lnTo>
                    <a:pt x="2229" y="2146"/>
                  </a:lnTo>
                  <a:cubicBezTo>
                    <a:pt x="2116" y="2177"/>
                    <a:pt x="2000" y="2192"/>
                    <a:pt x="1886" y="2192"/>
                  </a:cubicBezTo>
                  <a:cubicBezTo>
                    <a:pt x="1542" y="2192"/>
                    <a:pt x="1204" y="2056"/>
                    <a:pt x="948" y="1803"/>
                  </a:cubicBezTo>
                  <a:cubicBezTo>
                    <a:pt x="608" y="1461"/>
                    <a:pt x="483" y="975"/>
                    <a:pt x="607" y="522"/>
                  </a:cubicBezTo>
                  <a:close/>
                  <a:moveTo>
                    <a:pt x="558" y="1"/>
                  </a:moveTo>
                  <a:cubicBezTo>
                    <a:pt x="444" y="1"/>
                    <a:pt x="330" y="65"/>
                    <a:pt x="280" y="184"/>
                  </a:cubicBezTo>
                  <a:cubicBezTo>
                    <a:pt x="1" y="840"/>
                    <a:pt x="147" y="1593"/>
                    <a:pt x="651" y="2098"/>
                  </a:cubicBezTo>
                  <a:cubicBezTo>
                    <a:pt x="986" y="2432"/>
                    <a:pt x="1429" y="2610"/>
                    <a:pt x="1881" y="2610"/>
                  </a:cubicBezTo>
                  <a:cubicBezTo>
                    <a:pt x="2111" y="2610"/>
                    <a:pt x="2344" y="2564"/>
                    <a:pt x="2566" y="2469"/>
                  </a:cubicBezTo>
                  <a:cubicBezTo>
                    <a:pt x="2761" y="2387"/>
                    <a:pt x="2810" y="2131"/>
                    <a:pt x="2661" y="1982"/>
                  </a:cubicBezTo>
                  <a:lnTo>
                    <a:pt x="766" y="87"/>
                  </a:lnTo>
                  <a:cubicBezTo>
                    <a:pt x="708" y="28"/>
                    <a:pt x="632" y="1"/>
                    <a:pt x="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3;p53">
              <a:extLst>
                <a:ext uri="{FF2B5EF4-FFF2-40B4-BE49-F238E27FC236}">
                  <a16:creationId xmlns:a16="http://schemas.microsoft.com/office/drawing/2014/main" id="{666E06C0-44B4-FF8C-5167-E399032AD5CE}"/>
                </a:ext>
              </a:extLst>
            </p:cNvPr>
            <p:cNvSpPr/>
            <p:nvPr/>
          </p:nvSpPr>
          <p:spPr>
            <a:xfrm>
              <a:off x="4920133" y="2143908"/>
              <a:ext cx="64137" cy="74801"/>
            </a:xfrm>
            <a:custGeom>
              <a:avLst/>
              <a:gdLst/>
              <a:ahLst/>
              <a:cxnLst/>
              <a:rect l="l" t="t" r="r" b="b"/>
              <a:pathLst>
                <a:path w="2057" h="2399" extrusionOk="0"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514" y="2398"/>
                    <a:pt x="1790" y="2273"/>
                    <a:pt x="1982" y="2043"/>
                  </a:cubicBezTo>
                  <a:cubicBezTo>
                    <a:pt x="2056" y="1955"/>
                    <a:pt x="2046" y="1822"/>
                    <a:pt x="1956" y="1748"/>
                  </a:cubicBezTo>
                  <a:cubicBezTo>
                    <a:pt x="1917" y="1715"/>
                    <a:pt x="1868" y="1699"/>
                    <a:pt x="1821" y="1699"/>
                  </a:cubicBezTo>
                  <a:cubicBezTo>
                    <a:pt x="1761" y="1699"/>
                    <a:pt x="1702" y="1724"/>
                    <a:pt x="1661" y="1774"/>
                  </a:cubicBezTo>
                  <a:cubicBezTo>
                    <a:pt x="1552" y="1905"/>
                    <a:pt x="1396" y="1979"/>
                    <a:pt x="1199" y="1979"/>
                  </a:cubicBezTo>
                  <a:cubicBezTo>
                    <a:pt x="767" y="1979"/>
                    <a:pt x="419" y="1631"/>
                    <a:pt x="419" y="1199"/>
                  </a:cubicBezTo>
                  <a:cubicBezTo>
                    <a:pt x="419" y="771"/>
                    <a:pt x="770" y="419"/>
                    <a:pt x="1199" y="419"/>
                  </a:cubicBezTo>
                  <a:cubicBezTo>
                    <a:pt x="1355" y="419"/>
                    <a:pt x="1506" y="465"/>
                    <a:pt x="1634" y="554"/>
                  </a:cubicBezTo>
                  <a:cubicBezTo>
                    <a:pt x="1670" y="578"/>
                    <a:pt x="1711" y="590"/>
                    <a:pt x="1750" y="590"/>
                  </a:cubicBezTo>
                  <a:cubicBezTo>
                    <a:pt x="1818" y="590"/>
                    <a:pt x="1884" y="557"/>
                    <a:pt x="1925" y="498"/>
                  </a:cubicBezTo>
                  <a:cubicBezTo>
                    <a:pt x="1991" y="401"/>
                    <a:pt x="1964" y="271"/>
                    <a:pt x="1871" y="206"/>
                  </a:cubicBezTo>
                  <a:cubicBezTo>
                    <a:pt x="1670" y="73"/>
                    <a:pt x="143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4;p53">
              <a:extLst>
                <a:ext uri="{FF2B5EF4-FFF2-40B4-BE49-F238E27FC236}">
                  <a16:creationId xmlns:a16="http://schemas.microsoft.com/office/drawing/2014/main" id="{459C13A8-34B6-7D78-7C52-6C057F2A8FE5}"/>
                </a:ext>
              </a:extLst>
            </p:cNvPr>
            <p:cNvSpPr/>
            <p:nvPr/>
          </p:nvSpPr>
          <p:spPr>
            <a:xfrm>
              <a:off x="5077062" y="2168727"/>
              <a:ext cx="38289" cy="58650"/>
            </a:xfrm>
            <a:custGeom>
              <a:avLst/>
              <a:gdLst/>
              <a:ahLst/>
              <a:cxnLst/>
              <a:rect l="l" t="t" r="r" b="b"/>
              <a:pathLst>
                <a:path w="1228" h="1881" extrusionOk="0">
                  <a:moveTo>
                    <a:pt x="590" y="1"/>
                  </a:moveTo>
                  <a:cubicBezTo>
                    <a:pt x="314" y="1"/>
                    <a:pt x="76" y="196"/>
                    <a:pt x="24" y="467"/>
                  </a:cubicBezTo>
                  <a:cubicBezTo>
                    <a:pt x="1" y="581"/>
                    <a:pt x="75" y="691"/>
                    <a:pt x="189" y="714"/>
                  </a:cubicBezTo>
                  <a:cubicBezTo>
                    <a:pt x="203" y="716"/>
                    <a:pt x="217" y="718"/>
                    <a:pt x="231" y="718"/>
                  </a:cubicBezTo>
                  <a:cubicBezTo>
                    <a:pt x="329" y="718"/>
                    <a:pt x="416" y="649"/>
                    <a:pt x="436" y="548"/>
                  </a:cubicBezTo>
                  <a:cubicBezTo>
                    <a:pt x="451" y="474"/>
                    <a:pt x="516" y="420"/>
                    <a:pt x="590" y="420"/>
                  </a:cubicBezTo>
                  <a:cubicBezTo>
                    <a:pt x="674" y="420"/>
                    <a:pt x="741" y="485"/>
                    <a:pt x="746" y="566"/>
                  </a:cubicBezTo>
                  <a:cubicBezTo>
                    <a:pt x="746" y="567"/>
                    <a:pt x="749" y="645"/>
                    <a:pt x="625" y="822"/>
                  </a:cubicBezTo>
                  <a:cubicBezTo>
                    <a:pt x="398" y="1147"/>
                    <a:pt x="263" y="1323"/>
                    <a:pt x="189" y="1418"/>
                  </a:cubicBezTo>
                  <a:cubicBezTo>
                    <a:pt x="99" y="1536"/>
                    <a:pt x="43" y="1609"/>
                    <a:pt x="78" y="1722"/>
                  </a:cubicBezTo>
                  <a:cubicBezTo>
                    <a:pt x="99" y="1789"/>
                    <a:pt x="152" y="1840"/>
                    <a:pt x="217" y="1863"/>
                  </a:cubicBezTo>
                  <a:cubicBezTo>
                    <a:pt x="260" y="1877"/>
                    <a:pt x="414" y="1880"/>
                    <a:pt x="590" y="1880"/>
                  </a:cubicBezTo>
                  <a:cubicBezTo>
                    <a:pt x="735" y="1880"/>
                    <a:pt x="895" y="1878"/>
                    <a:pt x="1019" y="1876"/>
                  </a:cubicBezTo>
                  <a:cubicBezTo>
                    <a:pt x="1134" y="1873"/>
                    <a:pt x="1227" y="1779"/>
                    <a:pt x="1226" y="1664"/>
                  </a:cubicBezTo>
                  <a:cubicBezTo>
                    <a:pt x="1224" y="1549"/>
                    <a:pt x="1132" y="1458"/>
                    <a:pt x="1017" y="1458"/>
                  </a:cubicBezTo>
                  <a:lnTo>
                    <a:pt x="1014" y="1458"/>
                  </a:lnTo>
                  <a:cubicBezTo>
                    <a:pt x="904" y="1459"/>
                    <a:pt x="789" y="1459"/>
                    <a:pt x="684" y="1459"/>
                  </a:cubicBezTo>
                  <a:cubicBezTo>
                    <a:pt x="758" y="1359"/>
                    <a:pt x="853" y="1229"/>
                    <a:pt x="970" y="1060"/>
                  </a:cubicBezTo>
                  <a:cubicBezTo>
                    <a:pt x="1060" y="937"/>
                    <a:pt x="1167" y="743"/>
                    <a:pt x="1167" y="579"/>
                  </a:cubicBezTo>
                  <a:cubicBezTo>
                    <a:pt x="1167" y="260"/>
                    <a:pt x="907" y="1"/>
                    <a:pt x="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5;p53">
              <a:extLst>
                <a:ext uri="{FF2B5EF4-FFF2-40B4-BE49-F238E27FC236}">
                  <a16:creationId xmlns:a16="http://schemas.microsoft.com/office/drawing/2014/main" id="{37CDE443-6946-9C8A-46B2-37B6CC77D7BC}"/>
                </a:ext>
              </a:extLst>
            </p:cNvPr>
            <p:cNvSpPr/>
            <p:nvPr/>
          </p:nvSpPr>
          <p:spPr>
            <a:xfrm>
              <a:off x="4990226" y="2143908"/>
              <a:ext cx="74801" cy="74801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1199" y="419"/>
                  </a:moveTo>
                  <a:cubicBezTo>
                    <a:pt x="1628" y="419"/>
                    <a:pt x="1979" y="769"/>
                    <a:pt x="1979" y="1199"/>
                  </a:cubicBezTo>
                  <a:cubicBezTo>
                    <a:pt x="1979" y="1629"/>
                    <a:pt x="1630" y="1979"/>
                    <a:pt x="1199" y="1979"/>
                  </a:cubicBezTo>
                  <a:cubicBezTo>
                    <a:pt x="769" y="1979"/>
                    <a:pt x="419" y="1631"/>
                    <a:pt x="419" y="1199"/>
                  </a:cubicBezTo>
                  <a:cubicBezTo>
                    <a:pt x="419" y="771"/>
                    <a:pt x="767" y="419"/>
                    <a:pt x="1199" y="419"/>
                  </a:cubicBezTo>
                  <a:close/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201" y="2398"/>
                    <a:pt x="1203" y="2398"/>
                    <a:pt x="1205" y="2398"/>
                  </a:cubicBezTo>
                  <a:cubicBezTo>
                    <a:pt x="1863" y="2398"/>
                    <a:pt x="2398" y="1859"/>
                    <a:pt x="2398" y="1199"/>
                  </a:cubicBezTo>
                  <a:cubicBezTo>
                    <a:pt x="2398" y="539"/>
                    <a:pt x="185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427;p54">
            <a:extLst>
              <a:ext uri="{FF2B5EF4-FFF2-40B4-BE49-F238E27FC236}">
                <a16:creationId xmlns:a16="http://schemas.microsoft.com/office/drawing/2014/main" id="{DEB01C4B-1620-53F1-FD59-75FEB477CDC5}"/>
              </a:ext>
            </a:extLst>
          </p:cNvPr>
          <p:cNvSpPr txBox="1">
            <a:spLocks/>
          </p:cNvSpPr>
          <p:nvPr/>
        </p:nvSpPr>
        <p:spPr>
          <a:xfrm>
            <a:off x="5456845" y="3540044"/>
            <a:ext cx="976716" cy="76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5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ncode Sans"/>
                <a:sym typeface="Encode Sans"/>
              </a:rPr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17227116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827</Words>
  <Application>Microsoft Office PowerPoint</Application>
  <PresentationFormat>Panorámica</PresentationFormat>
  <Paragraphs>125</Paragraphs>
  <Slides>28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Encode Sans</vt:lpstr>
      <vt:lpstr>Tema de Office</vt:lpstr>
      <vt:lpstr>Presentación de PowerPoint</vt:lpstr>
      <vt:lpstr>Presentación de PowerPoint</vt:lpstr>
      <vt:lpstr>  Generación de energía en España</vt:lpstr>
      <vt:lpstr>  Generación de energía en España</vt:lpstr>
      <vt:lpstr>  Generación de energía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Generación de renovable energía en España</vt:lpstr>
      <vt:lpstr>  Generación de energía renovable en España</vt:lpstr>
      <vt:lpstr>  Generación de energía renovable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Condiciones meteorológicas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Garcia Alvarez, Rogelio</dc:creator>
  <cp:lastModifiedBy>Garcia Alvarez, Rogelio</cp:lastModifiedBy>
  <cp:revision>21</cp:revision>
  <dcterms:created xsi:type="dcterms:W3CDTF">2023-12-29T09:14:27Z</dcterms:created>
  <dcterms:modified xsi:type="dcterms:W3CDTF">2024-01-09T19:53:14Z</dcterms:modified>
</cp:coreProperties>
</file>